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5" r:id="rId3"/>
    <p:sldId id="270" r:id="rId4"/>
    <p:sldId id="277" r:id="rId5"/>
    <p:sldId id="266" r:id="rId6"/>
    <p:sldId id="262" r:id="rId7"/>
    <p:sldId id="268" r:id="rId8"/>
    <p:sldId id="267" r:id="rId9"/>
    <p:sldId id="259" r:id="rId10"/>
    <p:sldId id="273" r:id="rId11"/>
    <p:sldId id="274" r:id="rId12"/>
    <p:sldId id="265" r:id="rId13"/>
    <p:sldId id="272" r:id="rId14"/>
    <p:sldId id="261" r:id="rId15"/>
    <p:sldId id="278"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B8C579-2418-43BB-AE94-F71400E0169E}" v="1071" dt="2023-04-27T16:46:02.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499" autoAdjust="0"/>
  </p:normalViewPr>
  <p:slideViewPr>
    <p:cSldViewPr snapToGrid="0">
      <p:cViewPr varScale="1">
        <p:scale>
          <a:sx n="48" d="100"/>
          <a:sy n="48" d="100"/>
        </p:scale>
        <p:origin x="136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Moncrieff" userId="d030a804-8f32-4a6d-a983-37d124109814" providerId="ADAL" clId="{17B8C579-2418-43BB-AE94-F71400E0169E}"/>
    <pc:docChg chg="custSel modSld sldOrd">
      <pc:chgData name="Jordan Moncrieff" userId="d030a804-8f32-4a6d-a983-37d124109814" providerId="ADAL" clId="{17B8C579-2418-43BB-AE94-F71400E0169E}" dt="2023-04-24T12:35:58.068" v="2656"/>
      <pc:docMkLst>
        <pc:docMk/>
      </pc:docMkLst>
      <pc:sldChg chg="modSp mod">
        <pc:chgData name="Jordan Moncrieff" userId="d030a804-8f32-4a6d-a983-37d124109814" providerId="ADAL" clId="{17B8C579-2418-43BB-AE94-F71400E0169E}" dt="2023-04-24T12:09:25.210" v="2654" actId="20577"/>
        <pc:sldMkLst>
          <pc:docMk/>
          <pc:sldMk cId="2410606427" sldId="256"/>
        </pc:sldMkLst>
        <pc:spChg chg="mod">
          <ac:chgData name="Jordan Moncrieff" userId="d030a804-8f32-4a6d-a983-37d124109814" providerId="ADAL" clId="{17B8C579-2418-43BB-AE94-F71400E0169E}" dt="2023-04-24T12:09:25.210" v="2654" actId="20577"/>
          <ac:spMkLst>
            <pc:docMk/>
            <pc:sldMk cId="2410606427" sldId="256"/>
            <ac:spMk id="2" creationId="{D5641C61-68E9-2CC9-31BE-B5134D1ED350}"/>
          </ac:spMkLst>
        </pc:spChg>
      </pc:sldChg>
      <pc:sldChg chg="ord">
        <pc:chgData name="Jordan Moncrieff" userId="d030a804-8f32-4a6d-a983-37d124109814" providerId="ADAL" clId="{17B8C579-2418-43BB-AE94-F71400E0169E}" dt="2023-04-24T12:35:58.068" v="2656"/>
        <pc:sldMkLst>
          <pc:docMk/>
          <pc:sldMk cId="1744960732" sldId="269"/>
        </pc:sldMkLst>
      </pc:sldChg>
      <pc:sldChg chg="modNotesTx">
        <pc:chgData name="Jordan Moncrieff" userId="d030a804-8f32-4a6d-a983-37d124109814" providerId="ADAL" clId="{17B8C579-2418-43BB-AE94-F71400E0169E}" dt="2023-04-24T07:41:29.205" v="2553" actId="20577"/>
        <pc:sldMkLst>
          <pc:docMk/>
          <pc:sldMk cId="2845731130" sldId="270"/>
        </pc:sldMkLst>
      </pc:sldChg>
      <pc:sldChg chg="addSp modSp mod">
        <pc:chgData name="Jordan Moncrieff" userId="d030a804-8f32-4a6d-a983-37d124109814" providerId="ADAL" clId="{17B8C579-2418-43BB-AE94-F71400E0169E}" dt="2023-04-24T11:47:33.021" v="2612" actId="20577"/>
        <pc:sldMkLst>
          <pc:docMk/>
          <pc:sldMk cId="1173157113" sldId="272"/>
        </pc:sldMkLst>
        <pc:spChg chg="add mod">
          <ac:chgData name="Jordan Moncrieff" userId="d030a804-8f32-4a6d-a983-37d124109814" providerId="ADAL" clId="{17B8C579-2418-43BB-AE94-F71400E0169E}" dt="2023-04-24T11:47:33.021" v="2612" actId="20577"/>
          <ac:spMkLst>
            <pc:docMk/>
            <pc:sldMk cId="1173157113" sldId="272"/>
            <ac:spMk id="6" creationId="{134FA6D0-199C-F1E4-200A-4361A92973E4}"/>
          </ac:spMkLst>
        </pc:spChg>
      </pc:sldChg>
      <pc:sldChg chg="addSp delSp modSp mod">
        <pc:chgData name="Jordan Moncrieff" userId="d030a804-8f32-4a6d-a983-37d124109814" providerId="ADAL" clId="{17B8C579-2418-43BB-AE94-F71400E0169E}" dt="2023-04-24T06:53:46.876" v="1959" actId="255"/>
        <pc:sldMkLst>
          <pc:docMk/>
          <pc:sldMk cId="3762040493" sldId="273"/>
        </pc:sldMkLst>
        <pc:spChg chg="mod">
          <ac:chgData name="Jordan Moncrieff" userId="d030a804-8f32-4a6d-a983-37d124109814" providerId="ADAL" clId="{17B8C579-2418-43BB-AE94-F71400E0169E}" dt="2023-04-24T06:53:46.876" v="1959" actId="255"/>
          <ac:spMkLst>
            <pc:docMk/>
            <pc:sldMk cId="3762040493" sldId="273"/>
            <ac:spMk id="3" creationId="{240F6C58-A14C-9B1C-90DA-B40D63BAEF5D}"/>
          </ac:spMkLst>
        </pc:spChg>
        <pc:spChg chg="add del mod">
          <ac:chgData name="Jordan Moncrieff" userId="d030a804-8f32-4a6d-a983-37d124109814" providerId="ADAL" clId="{17B8C579-2418-43BB-AE94-F71400E0169E}" dt="2023-04-24T06:44:02.569" v="301" actId="478"/>
          <ac:spMkLst>
            <pc:docMk/>
            <pc:sldMk cId="3762040493" sldId="273"/>
            <ac:spMk id="6" creationId="{E2CE3066-DC7F-05EB-7B1B-2300B639C32C}"/>
          </ac:spMkLst>
        </pc:spChg>
        <pc:picChg chg="add del mod">
          <ac:chgData name="Jordan Moncrieff" userId="d030a804-8f32-4a6d-a983-37d124109814" providerId="ADAL" clId="{17B8C579-2418-43BB-AE94-F71400E0169E}" dt="2023-04-24T06:29:37.034" v="4" actId="478"/>
          <ac:picMkLst>
            <pc:docMk/>
            <pc:sldMk cId="3762040493" sldId="273"/>
            <ac:picMk id="4" creationId="{23E24B8B-FAC7-DFF8-CBC4-E8FD0691E440}"/>
          </ac:picMkLst>
        </pc:picChg>
        <pc:picChg chg="del">
          <ac:chgData name="Jordan Moncrieff" userId="d030a804-8f32-4a6d-a983-37d124109814" providerId="ADAL" clId="{17B8C579-2418-43BB-AE94-F71400E0169E}" dt="2023-04-24T06:29:08.142" v="0" actId="478"/>
          <ac:picMkLst>
            <pc:docMk/>
            <pc:sldMk cId="3762040493" sldId="273"/>
            <ac:picMk id="5" creationId="{31DF47F6-5DB7-56E8-EE31-56C1E6C5E7E4}"/>
          </ac:picMkLst>
        </pc:picChg>
        <pc:picChg chg="add mod">
          <ac:chgData name="Jordan Moncrieff" userId="d030a804-8f32-4a6d-a983-37d124109814" providerId="ADAL" clId="{17B8C579-2418-43BB-AE94-F71400E0169E}" dt="2023-04-24T06:29:42.198" v="5" actId="1076"/>
          <ac:picMkLst>
            <pc:docMk/>
            <pc:sldMk cId="3762040493" sldId="273"/>
            <ac:picMk id="1026" creationId="{E20B58FD-5533-7B2E-FC8C-767A1D6AD80B}"/>
          </ac:picMkLst>
        </pc:picChg>
      </pc:sldChg>
    </pc:docChg>
  </pc:docChgLst>
  <pc:docChgLst>
    <pc:chgData name="Jordan Moncrieff (22968254)" userId="d030a804-8f32-4a6d-a983-37d124109814" providerId="ADAL" clId="{17B8C579-2418-43BB-AE94-F71400E0169E}"/>
    <pc:docChg chg="undo redo custSel addSld delSld modSld sldOrd">
      <pc:chgData name="Jordan Moncrieff (22968254)" userId="d030a804-8f32-4a6d-a983-37d124109814" providerId="ADAL" clId="{17B8C579-2418-43BB-AE94-F71400E0169E}" dt="2023-04-27T17:17:26.247" v="27355" actId="313"/>
      <pc:docMkLst>
        <pc:docMk/>
      </pc:docMkLst>
      <pc:sldChg chg="addSp delSp modSp mod setBg setClrOvrMap modNotesTx">
        <pc:chgData name="Jordan Moncrieff (22968254)" userId="d030a804-8f32-4a6d-a983-37d124109814" providerId="ADAL" clId="{17B8C579-2418-43BB-AE94-F71400E0169E}" dt="2023-04-27T16:47:08.452" v="25386" actId="20577"/>
        <pc:sldMkLst>
          <pc:docMk/>
          <pc:sldMk cId="2410606427" sldId="256"/>
        </pc:sldMkLst>
        <pc:spChg chg="mod">
          <ac:chgData name="Jordan Moncrieff (22968254)" userId="d030a804-8f32-4a6d-a983-37d124109814" providerId="ADAL" clId="{17B8C579-2418-43BB-AE94-F71400E0169E}" dt="2023-04-27T02:29:07.285" v="24507" actId="20577"/>
          <ac:spMkLst>
            <pc:docMk/>
            <pc:sldMk cId="2410606427" sldId="256"/>
            <ac:spMk id="2" creationId="{D5641C61-68E9-2CC9-31BE-B5134D1ED350}"/>
          </ac:spMkLst>
        </pc:spChg>
        <pc:spChg chg="mod">
          <ac:chgData name="Jordan Moncrieff (22968254)" userId="d030a804-8f32-4a6d-a983-37d124109814" providerId="ADAL" clId="{17B8C579-2418-43BB-AE94-F71400E0169E}" dt="2023-04-26T07:23:05.996" v="22262" actId="26606"/>
          <ac:spMkLst>
            <pc:docMk/>
            <pc:sldMk cId="2410606427" sldId="256"/>
            <ac:spMk id="3" creationId="{2B72228E-7AB3-DC19-2E4E-3EBBD4C528C1}"/>
          </ac:spMkLst>
        </pc:spChg>
        <pc:spChg chg="add mod">
          <ac:chgData name="Jordan Moncrieff (22968254)" userId="d030a804-8f32-4a6d-a983-37d124109814" providerId="ADAL" clId="{17B8C579-2418-43BB-AE94-F71400E0169E}" dt="2023-04-26T07:23:05.996" v="22262" actId="26606"/>
          <ac:spMkLst>
            <pc:docMk/>
            <pc:sldMk cId="2410606427" sldId="256"/>
            <ac:spMk id="5" creationId="{ABE8B8EF-C824-CAE7-E037-4A6352053CC7}"/>
          </ac:spMkLst>
        </pc:spChg>
        <pc:spChg chg="add del">
          <ac:chgData name="Jordan Moncrieff (22968254)" userId="d030a804-8f32-4a6d-a983-37d124109814" providerId="ADAL" clId="{17B8C579-2418-43BB-AE94-F71400E0169E}" dt="2023-04-25T11:15:15.923" v="6223" actId="26606"/>
          <ac:spMkLst>
            <pc:docMk/>
            <pc:sldMk cId="2410606427" sldId="256"/>
            <ac:spMk id="8" creationId="{80E21785-62D8-430F-9521-90166EF7C8F0}"/>
          </ac:spMkLst>
        </pc:spChg>
        <pc:spChg chg="add del">
          <ac:chgData name="Jordan Moncrieff (22968254)" userId="d030a804-8f32-4a6d-a983-37d124109814" providerId="ADAL" clId="{17B8C579-2418-43BB-AE94-F71400E0169E}" dt="2023-04-25T11:15:15.923" v="6223" actId="26606"/>
          <ac:spMkLst>
            <pc:docMk/>
            <pc:sldMk cId="2410606427" sldId="256"/>
            <ac:spMk id="10" creationId="{ED7CF8A0-D3E4-4A16-87D3-1D973AC61BF1}"/>
          </ac:spMkLst>
        </pc:spChg>
        <pc:spChg chg="add del">
          <ac:chgData name="Jordan Moncrieff (22968254)" userId="d030a804-8f32-4a6d-a983-37d124109814" providerId="ADAL" clId="{17B8C579-2418-43BB-AE94-F71400E0169E}" dt="2023-04-26T07:23:05.996" v="22262" actId="26606"/>
          <ac:spMkLst>
            <pc:docMk/>
            <pc:sldMk cId="2410606427" sldId="256"/>
            <ac:spMk id="15" creationId="{E91DC736-0EF8-4F87-9146-EBF1D2EE4D3D}"/>
          </ac:spMkLst>
        </pc:spChg>
        <pc:spChg chg="add del">
          <ac:chgData name="Jordan Moncrieff (22968254)" userId="d030a804-8f32-4a6d-a983-37d124109814" providerId="ADAL" clId="{17B8C579-2418-43BB-AE94-F71400E0169E}" dt="2023-04-26T07:23:05.996" v="22262" actId="26606"/>
          <ac:spMkLst>
            <pc:docMk/>
            <pc:sldMk cId="2410606427" sldId="256"/>
            <ac:spMk id="17" creationId="{097CD68E-23E3-4007-8847-CD0944C4F7BE}"/>
          </ac:spMkLst>
        </pc:spChg>
        <pc:spChg chg="add del">
          <ac:chgData name="Jordan Moncrieff (22968254)" userId="d030a804-8f32-4a6d-a983-37d124109814" providerId="ADAL" clId="{17B8C579-2418-43BB-AE94-F71400E0169E}" dt="2023-04-26T07:23:05.996" v="22262" actId="26606"/>
          <ac:spMkLst>
            <pc:docMk/>
            <pc:sldMk cId="2410606427" sldId="256"/>
            <ac:spMk id="19" creationId="{AF2F604E-43BE-4DC3-B983-E071523364F8}"/>
          </ac:spMkLst>
        </pc:spChg>
        <pc:spChg chg="add del">
          <ac:chgData name="Jordan Moncrieff (22968254)" userId="d030a804-8f32-4a6d-a983-37d124109814" providerId="ADAL" clId="{17B8C579-2418-43BB-AE94-F71400E0169E}" dt="2023-04-26T07:23:05.996" v="22262" actId="26606"/>
          <ac:spMkLst>
            <pc:docMk/>
            <pc:sldMk cId="2410606427" sldId="256"/>
            <ac:spMk id="21" creationId="{08C9B587-E65E-4B52-B37C-ABEBB6E87928}"/>
          </ac:spMkLst>
        </pc:spChg>
        <pc:spChg chg="add">
          <ac:chgData name="Jordan Moncrieff (22968254)" userId="d030a804-8f32-4a6d-a983-37d124109814" providerId="ADAL" clId="{17B8C579-2418-43BB-AE94-F71400E0169E}" dt="2023-04-26T07:23:05.996" v="22262" actId="26606"/>
          <ac:spMkLst>
            <pc:docMk/>
            <pc:sldMk cId="2410606427" sldId="256"/>
            <ac:spMk id="26" creationId="{657F69E0-C4B0-4BEC-A689-4F8D877F05D4}"/>
          </ac:spMkLst>
        </pc:spChg>
        <pc:spChg chg="add">
          <ac:chgData name="Jordan Moncrieff (22968254)" userId="d030a804-8f32-4a6d-a983-37d124109814" providerId="ADAL" clId="{17B8C579-2418-43BB-AE94-F71400E0169E}" dt="2023-04-26T07:23:05.996" v="22262" actId="26606"/>
          <ac:spMkLst>
            <pc:docMk/>
            <pc:sldMk cId="2410606427" sldId="256"/>
            <ac:spMk id="28" creationId="{9F6380B4-6A1C-481E-8408-B4E6C75B9B81}"/>
          </ac:spMkLst>
        </pc:spChg>
        <pc:picChg chg="add mod ord">
          <ac:chgData name="Jordan Moncrieff (22968254)" userId="d030a804-8f32-4a6d-a983-37d124109814" providerId="ADAL" clId="{17B8C579-2418-43BB-AE94-F71400E0169E}" dt="2023-04-26T07:23:05.996" v="22262" actId="26606"/>
          <ac:picMkLst>
            <pc:docMk/>
            <pc:sldMk cId="2410606427" sldId="256"/>
            <ac:picMk id="4" creationId="{2AA875DF-9EC3-C31B-AB47-009F1EFFE023}"/>
          </ac:picMkLst>
        </pc:picChg>
      </pc:sldChg>
      <pc:sldChg chg="addSp delSp modSp del mod">
        <pc:chgData name="Jordan Moncrieff (22968254)" userId="d030a804-8f32-4a6d-a983-37d124109814" providerId="ADAL" clId="{17B8C579-2418-43BB-AE94-F71400E0169E}" dt="2023-04-23T11:12:12.727" v="3508" actId="2696"/>
        <pc:sldMkLst>
          <pc:docMk/>
          <pc:sldMk cId="258693431" sldId="257"/>
        </pc:sldMkLst>
        <pc:spChg chg="mod">
          <ac:chgData name="Jordan Moncrieff (22968254)" userId="d030a804-8f32-4a6d-a983-37d124109814" providerId="ADAL" clId="{17B8C579-2418-43BB-AE94-F71400E0169E}" dt="2023-04-22T07:41:16.746" v="254" actId="20577"/>
          <ac:spMkLst>
            <pc:docMk/>
            <pc:sldMk cId="258693431" sldId="257"/>
            <ac:spMk id="2" creationId="{09ED49AA-B047-A059-7EFF-6B47CB2F3935}"/>
          </ac:spMkLst>
        </pc:spChg>
        <pc:spChg chg="del">
          <ac:chgData name="Jordan Moncrieff (22968254)" userId="d030a804-8f32-4a6d-a983-37d124109814" providerId="ADAL" clId="{17B8C579-2418-43BB-AE94-F71400E0169E}" dt="2023-04-22T07:27:00.633" v="234" actId="478"/>
          <ac:spMkLst>
            <pc:docMk/>
            <pc:sldMk cId="258693431" sldId="257"/>
            <ac:spMk id="3" creationId="{24EB67AB-EB48-1BCC-F136-0EBBCB7A22F5}"/>
          </ac:spMkLst>
        </pc:spChg>
        <pc:spChg chg="add mod">
          <ac:chgData name="Jordan Moncrieff (22968254)" userId="d030a804-8f32-4a6d-a983-37d124109814" providerId="ADAL" clId="{17B8C579-2418-43BB-AE94-F71400E0169E}" dt="2023-04-22T07:42:38.942" v="337" actId="20577"/>
          <ac:spMkLst>
            <pc:docMk/>
            <pc:sldMk cId="258693431" sldId="257"/>
            <ac:spMk id="4" creationId="{8885807F-A16F-6DCE-69C9-291EA59B5212}"/>
          </ac:spMkLst>
        </pc:spChg>
      </pc:sldChg>
      <pc:sldChg chg="addSp delSp modSp mod setBg modNotesTx">
        <pc:chgData name="Jordan Moncrieff (22968254)" userId="d030a804-8f32-4a6d-a983-37d124109814" providerId="ADAL" clId="{17B8C579-2418-43BB-AE94-F71400E0169E}" dt="2023-04-27T17:01:24.380" v="26263" actId="20577"/>
        <pc:sldMkLst>
          <pc:docMk/>
          <pc:sldMk cId="350772548" sldId="259"/>
        </pc:sldMkLst>
        <pc:spChg chg="mod">
          <ac:chgData name="Jordan Moncrieff (22968254)" userId="d030a804-8f32-4a6d-a983-37d124109814" providerId="ADAL" clId="{17B8C579-2418-43BB-AE94-F71400E0169E}" dt="2023-04-24T02:36:05.672" v="4461" actId="26606"/>
          <ac:spMkLst>
            <pc:docMk/>
            <pc:sldMk cId="350772548" sldId="259"/>
            <ac:spMk id="2" creationId="{A35C97A0-EF54-3A65-5AB0-437A75D40190}"/>
          </ac:spMkLst>
        </pc:spChg>
        <pc:spChg chg="del">
          <ac:chgData name="Jordan Moncrieff (22968254)" userId="d030a804-8f32-4a6d-a983-37d124109814" providerId="ADAL" clId="{17B8C579-2418-43BB-AE94-F71400E0169E}" dt="2023-04-22T13:51:55.953" v="2603" actId="478"/>
          <ac:spMkLst>
            <pc:docMk/>
            <pc:sldMk cId="350772548" sldId="259"/>
            <ac:spMk id="3" creationId="{6DF2FE3F-3085-229C-1C40-BE8F1250B056}"/>
          </ac:spMkLst>
        </pc:spChg>
        <pc:spChg chg="add mod">
          <ac:chgData name="Jordan Moncrieff (22968254)" userId="d030a804-8f32-4a6d-a983-37d124109814" providerId="ADAL" clId="{17B8C579-2418-43BB-AE94-F71400E0169E}" dt="2023-04-24T02:36:05.672" v="4461" actId="26606"/>
          <ac:spMkLst>
            <pc:docMk/>
            <pc:sldMk cId="350772548" sldId="259"/>
            <ac:spMk id="4" creationId="{E9611879-D268-08D0-CEEB-A9F2EC84F079}"/>
          </ac:spMkLst>
        </pc:spChg>
        <pc:spChg chg="add mod">
          <ac:chgData name="Jordan Moncrieff (22968254)" userId="d030a804-8f32-4a6d-a983-37d124109814" providerId="ADAL" clId="{17B8C579-2418-43BB-AE94-F71400E0169E}" dt="2023-04-27T02:22:05.335" v="24497" actId="255"/>
          <ac:spMkLst>
            <pc:docMk/>
            <pc:sldMk cId="350772548" sldId="259"/>
            <ac:spMk id="5" creationId="{4B25245A-20E0-FCD5-5077-82564DCB8B3A}"/>
          </ac:spMkLst>
        </pc:spChg>
        <pc:spChg chg="add del">
          <ac:chgData name="Jordan Moncrieff (22968254)" userId="d030a804-8f32-4a6d-a983-37d124109814" providerId="ADAL" clId="{17B8C579-2418-43BB-AE94-F71400E0169E}" dt="2023-04-24T02:37:21.584" v="4464" actId="26606"/>
          <ac:spMkLst>
            <pc:docMk/>
            <pc:sldMk cId="350772548" sldId="259"/>
            <ac:spMk id="10" creationId="{04812C46-200A-4DEB-A05E-3ED6C68C2387}"/>
          </ac:spMkLst>
        </pc:spChg>
        <pc:spChg chg="add del">
          <ac:chgData name="Jordan Moncrieff (22968254)" userId="d030a804-8f32-4a6d-a983-37d124109814" providerId="ADAL" clId="{17B8C579-2418-43BB-AE94-F71400E0169E}" dt="2023-04-24T02:37:21.584" v="4464" actId="26606"/>
          <ac:spMkLst>
            <pc:docMk/>
            <pc:sldMk cId="350772548" sldId="259"/>
            <ac:spMk id="12" creationId="{D1EA859B-E555-4109-94F3-6700E046E008}"/>
          </ac:spMkLst>
        </pc:spChg>
        <pc:spChg chg="add">
          <ac:chgData name="Jordan Moncrieff (22968254)" userId="d030a804-8f32-4a6d-a983-37d124109814" providerId="ADAL" clId="{17B8C579-2418-43BB-AE94-F71400E0169E}" dt="2023-04-24T02:37:21.584" v="4464" actId="26606"/>
          <ac:spMkLst>
            <pc:docMk/>
            <pc:sldMk cId="350772548" sldId="259"/>
            <ac:spMk id="2055" creationId="{04812C46-200A-4DEB-A05E-3ED6C68C2387}"/>
          </ac:spMkLst>
        </pc:spChg>
        <pc:spChg chg="add">
          <ac:chgData name="Jordan Moncrieff (22968254)" userId="d030a804-8f32-4a6d-a983-37d124109814" providerId="ADAL" clId="{17B8C579-2418-43BB-AE94-F71400E0169E}" dt="2023-04-24T02:37:21.584" v="4464" actId="26606"/>
          <ac:spMkLst>
            <pc:docMk/>
            <pc:sldMk cId="350772548" sldId="259"/>
            <ac:spMk id="2057" creationId="{D1EA859B-E555-4109-94F3-6700E046E008}"/>
          </ac:spMkLst>
        </pc:spChg>
        <pc:picChg chg="add mod">
          <ac:chgData name="Jordan Moncrieff (22968254)" userId="d030a804-8f32-4a6d-a983-37d124109814" providerId="ADAL" clId="{17B8C579-2418-43BB-AE94-F71400E0169E}" dt="2023-04-27T02:21:10.005" v="24483" actId="14100"/>
          <ac:picMkLst>
            <pc:docMk/>
            <pc:sldMk cId="350772548" sldId="259"/>
            <ac:picMk id="3" creationId="{49D82727-724E-BD5E-880D-08EB772AEB1D}"/>
          </ac:picMkLst>
        </pc:picChg>
        <pc:picChg chg="add del">
          <ac:chgData name="Jordan Moncrieff (22968254)" userId="d030a804-8f32-4a6d-a983-37d124109814" providerId="ADAL" clId="{17B8C579-2418-43BB-AE94-F71400E0169E}" dt="2023-04-24T02:37:08.277" v="4462" actId="478"/>
          <ac:picMkLst>
            <pc:docMk/>
            <pc:sldMk cId="350772548" sldId="259"/>
            <ac:picMk id="6" creationId="{F536369B-B210-1F13-E317-C276674A4FE5}"/>
          </ac:picMkLst>
        </pc:picChg>
        <pc:picChg chg="add del mod ord">
          <ac:chgData name="Jordan Moncrieff (22968254)" userId="d030a804-8f32-4a6d-a983-37d124109814" providerId="ADAL" clId="{17B8C579-2418-43BB-AE94-F71400E0169E}" dt="2023-04-27T02:20:58.352" v="24477" actId="478"/>
          <ac:picMkLst>
            <pc:docMk/>
            <pc:sldMk cId="350772548" sldId="259"/>
            <ac:picMk id="2050" creationId="{7346B350-BA99-6739-E2EE-A92A0EDB58B1}"/>
          </ac:picMkLst>
        </pc:picChg>
      </pc:sldChg>
      <pc:sldChg chg="del">
        <pc:chgData name="Jordan Moncrieff (22968254)" userId="d030a804-8f32-4a6d-a983-37d124109814" providerId="ADAL" clId="{17B8C579-2418-43BB-AE94-F71400E0169E}" dt="2023-04-23T08:13:40.226" v="3384" actId="2696"/>
        <pc:sldMkLst>
          <pc:docMk/>
          <pc:sldMk cId="2856626516" sldId="260"/>
        </pc:sldMkLst>
      </pc:sldChg>
      <pc:sldChg chg="addSp delSp modSp mod setBg modNotesTx">
        <pc:chgData name="Jordan Moncrieff (22968254)" userId="d030a804-8f32-4a6d-a983-37d124109814" providerId="ADAL" clId="{17B8C579-2418-43BB-AE94-F71400E0169E}" dt="2023-04-27T17:12:21.146" v="26604" actId="20577"/>
        <pc:sldMkLst>
          <pc:docMk/>
          <pc:sldMk cId="1445954171" sldId="261"/>
        </pc:sldMkLst>
        <pc:spChg chg="mod">
          <ac:chgData name="Jordan Moncrieff (22968254)" userId="d030a804-8f32-4a6d-a983-37d124109814" providerId="ADAL" clId="{17B8C579-2418-43BB-AE94-F71400E0169E}" dt="2023-04-23T11:17:03.276" v="3628" actId="26606"/>
          <ac:spMkLst>
            <pc:docMk/>
            <pc:sldMk cId="1445954171" sldId="261"/>
            <ac:spMk id="2" creationId="{03690B80-15C1-9D4F-CF1E-6E04D69BA221}"/>
          </ac:spMkLst>
        </pc:spChg>
        <pc:spChg chg="mod">
          <ac:chgData name="Jordan Moncrieff (22968254)" userId="d030a804-8f32-4a6d-a983-37d124109814" providerId="ADAL" clId="{17B8C579-2418-43BB-AE94-F71400E0169E}" dt="2023-04-27T16:42:43.087" v="25350" actId="20577"/>
          <ac:spMkLst>
            <pc:docMk/>
            <pc:sldMk cId="1445954171" sldId="261"/>
            <ac:spMk id="3" creationId="{3673CA62-C6AC-3D77-FAC4-A69D97EA10AD}"/>
          </ac:spMkLst>
        </pc:spChg>
        <pc:spChg chg="add mod">
          <ac:chgData name="Jordan Moncrieff (22968254)" userId="d030a804-8f32-4a6d-a983-37d124109814" providerId="ADAL" clId="{17B8C579-2418-43BB-AE94-F71400E0169E}" dt="2023-04-25T11:21:26.235" v="6233" actId="1076"/>
          <ac:spMkLst>
            <pc:docMk/>
            <pc:sldMk cId="1445954171" sldId="261"/>
            <ac:spMk id="4" creationId="{DE0BF79C-E4E0-54A4-6466-ECF0E430347A}"/>
          </ac:spMkLst>
        </pc:spChg>
        <pc:spChg chg="add mod">
          <ac:chgData name="Jordan Moncrieff (22968254)" userId="d030a804-8f32-4a6d-a983-37d124109814" providerId="ADAL" clId="{17B8C579-2418-43BB-AE94-F71400E0169E}" dt="2023-04-25T08:26:51.414" v="5682" actId="20577"/>
          <ac:spMkLst>
            <pc:docMk/>
            <pc:sldMk cId="1445954171" sldId="261"/>
            <ac:spMk id="8" creationId="{C3401E11-674D-B8D2-E9FE-761D60C1DF50}"/>
          </ac:spMkLst>
        </pc:spChg>
        <pc:spChg chg="add">
          <ac:chgData name="Jordan Moncrieff (22968254)" userId="d030a804-8f32-4a6d-a983-37d124109814" providerId="ADAL" clId="{17B8C579-2418-43BB-AE94-F71400E0169E}" dt="2023-04-23T11:17:03.276" v="3628" actId="26606"/>
          <ac:spMkLst>
            <pc:docMk/>
            <pc:sldMk cId="1445954171" sldId="261"/>
            <ac:spMk id="1031" creationId="{2B97F24A-32CE-4C1C-A50D-3016B394DCFB}"/>
          </ac:spMkLst>
        </pc:spChg>
        <pc:spChg chg="add">
          <ac:chgData name="Jordan Moncrieff (22968254)" userId="d030a804-8f32-4a6d-a983-37d124109814" providerId="ADAL" clId="{17B8C579-2418-43BB-AE94-F71400E0169E}" dt="2023-04-23T11:17:03.276" v="3628" actId="26606"/>
          <ac:spMkLst>
            <pc:docMk/>
            <pc:sldMk cId="1445954171" sldId="261"/>
            <ac:spMk id="1033" creationId="{CD8B4F24-440B-49E9-B85D-733523DC064B}"/>
          </ac:spMkLst>
        </pc:spChg>
        <pc:picChg chg="add del mod">
          <ac:chgData name="Jordan Moncrieff (22968254)" userId="d030a804-8f32-4a6d-a983-37d124109814" providerId="ADAL" clId="{17B8C579-2418-43BB-AE94-F71400E0169E}" dt="2023-04-25T08:23:00.328" v="5320" actId="478"/>
          <ac:picMkLst>
            <pc:docMk/>
            <pc:sldMk cId="1445954171" sldId="261"/>
            <ac:picMk id="5" creationId="{131A748B-D377-B365-5FFE-9F96D22CF191}"/>
          </ac:picMkLst>
        </pc:picChg>
        <pc:picChg chg="add mod">
          <ac:chgData name="Jordan Moncrieff (22968254)" userId="d030a804-8f32-4a6d-a983-37d124109814" providerId="ADAL" clId="{17B8C579-2418-43BB-AE94-F71400E0169E}" dt="2023-04-25T11:26:58.715" v="6289" actId="14100"/>
          <ac:picMkLst>
            <pc:docMk/>
            <pc:sldMk cId="1445954171" sldId="261"/>
            <ac:picMk id="7" creationId="{F9402C5A-134D-94ED-3E83-A9E28DC58CA4}"/>
          </ac:picMkLst>
        </pc:picChg>
        <pc:picChg chg="add mod">
          <ac:chgData name="Jordan Moncrieff (22968254)" userId="d030a804-8f32-4a6d-a983-37d124109814" providerId="ADAL" clId="{17B8C579-2418-43BB-AE94-F71400E0169E}" dt="2023-04-25T11:21:34.195" v="6235" actId="14100"/>
          <ac:picMkLst>
            <pc:docMk/>
            <pc:sldMk cId="1445954171" sldId="261"/>
            <ac:picMk id="10" creationId="{9371E1EA-F731-B953-8521-C4F24C8C30E6}"/>
          </ac:picMkLst>
        </pc:picChg>
        <pc:picChg chg="add del mod">
          <ac:chgData name="Jordan Moncrieff (22968254)" userId="d030a804-8f32-4a6d-a983-37d124109814" providerId="ADAL" clId="{17B8C579-2418-43BB-AE94-F71400E0169E}" dt="2023-04-25T11:21:15.631" v="6231" actId="478"/>
          <ac:picMkLst>
            <pc:docMk/>
            <pc:sldMk cId="1445954171" sldId="261"/>
            <ac:picMk id="1026" creationId="{63F2903F-17AA-148D-BB88-A77107CAF9FA}"/>
          </ac:picMkLst>
        </pc:picChg>
      </pc:sldChg>
      <pc:sldChg chg="addSp delSp modSp mod setBg modNotesTx">
        <pc:chgData name="Jordan Moncrieff (22968254)" userId="d030a804-8f32-4a6d-a983-37d124109814" providerId="ADAL" clId="{17B8C579-2418-43BB-AE94-F71400E0169E}" dt="2023-04-27T16:57:36.487" v="26178" actId="20577"/>
        <pc:sldMkLst>
          <pc:docMk/>
          <pc:sldMk cId="3007304833" sldId="262"/>
        </pc:sldMkLst>
        <pc:spChg chg="mod">
          <ac:chgData name="Jordan Moncrieff (22968254)" userId="d030a804-8f32-4a6d-a983-37d124109814" providerId="ADAL" clId="{17B8C579-2418-43BB-AE94-F71400E0169E}" dt="2023-04-23T06:55:51.720" v="2767" actId="26606"/>
          <ac:spMkLst>
            <pc:docMk/>
            <pc:sldMk cId="3007304833" sldId="262"/>
            <ac:spMk id="2" creationId="{EA4BE09F-1ACD-0379-7C98-764D81BA15BA}"/>
          </ac:spMkLst>
        </pc:spChg>
        <pc:spChg chg="mod">
          <ac:chgData name="Jordan Moncrieff (22968254)" userId="d030a804-8f32-4a6d-a983-37d124109814" providerId="ADAL" clId="{17B8C579-2418-43BB-AE94-F71400E0169E}" dt="2023-04-26T07:46:28.865" v="22613" actId="14100"/>
          <ac:spMkLst>
            <pc:docMk/>
            <pc:sldMk cId="3007304833" sldId="262"/>
            <ac:spMk id="3" creationId="{6CF931D2-08B3-CACB-45CA-B9C768F0F86D}"/>
          </ac:spMkLst>
        </pc:spChg>
        <pc:spChg chg="add mod">
          <ac:chgData name="Jordan Moncrieff (22968254)" userId="d030a804-8f32-4a6d-a983-37d124109814" providerId="ADAL" clId="{17B8C579-2418-43BB-AE94-F71400E0169E}" dt="2023-04-27T02:28:35.341" v="24501" actId="255"/>
          <ac:spMkLst>
            <pc:docMk/>
            <pc:sldMk cId="3007304833" sldId="262"/>
            <ac:spMk id="4" creationId="{6ECA4E1A-0E88-A3DA-FD16-961C607D395E}"/>
          </ac:spMkLst>
        </pc:spChg>
        <pc:spChg chg="add mod">
          <ac:chgData name="Jordan Moncrieff (22968254)" userId="d030a804-8f32-4a6d-a983-37d124109814" providerId="ADAL" clId="{17B8C579-2418-43BB-AE94-F71400E0169E}" dt="2023-04-27T02:28:22.694" v="24498" actId="21"/>
          <ac:spMkLst>
            <pc:docMk/>
            <pc:sldMk cId="3007304833" sldId="262"/>
            <ac:spMk id="7" creationId="{0152B59F-275A-9DCB-0856-6A4F602D0D7D}"/>
          </ac:spMkLst>
        </pc:spChg>
        <pc:spChg chg="add">
          <ac:chgData name="Jordan Moncrieff (22968254)" userId="d030a804-8f32-4a6d-a983-37d124109814" providerId="ADAL" clId="{17B8C579-2418-43BB-AE94-F71400E0169E}" dt="2023-04-23T06:55:51.720" v="2767" actId="26606"/>
          <ac:spMkLst>
            <pc:docMk/>
            <pc:sldMk cId="3007304833" sldId="262"/>
            <ac:spMk id="9" creationId="{D009D6D5-DAC2-4A8B-A17A-E206B9012D09}"/>
          </ac:spMkLst>
        </pc:spChg>
        <pc:picChg chg="add del">
          <ac:chgData name="Jordan Moncrieff (22968254)" userId="d030a804-8f32-4a6d-a983-37d124109814" providerId="ADAL" clId="{17B8C579-2418-43BB-AE94-F71400E0169E}" dt="2023-04-23T06:58:37.430" v="2768" actId="478"/>
          <ac:picMkLst>
            <pc:docMk/>
            <pc:sldMk cId="3007304833" sldId="262"/>
            <ac:picMk id="5" creationId="{31F2C0CD-4FBB-3339-F734-094219CBC2EC}"/>
          </ac:picMkLst>
        </pc:picChg>
        <pc:picChg chg="add mod">
          <ac:chgData name="Jordan Moncrieff (22968254)" userId="d030a804-8f32-4a6d-a983-37d124109814" providerId="ADAL" clId="{17B8C579-2418-43BB-AE94-F71400E0169E}" dt="2023-04-23T06:58:45.233" v="2773" actId="1076"/>
          <ac:picMkLst>
            <pc:docMk/>
            <pc:sldMk cId="3007304833" sldId="262"/>
            <ac:picMk id="6" creationId="{35A41FE9-4974-B541-8F9E-8D9DF474C7D7}"/>
          </ac:picMkLst>
        </pc:picChg>
      </pc:sldChg>
      <pc:sldChg chg="addSp delSp modSp mod ord setBg modNotesTx">
        <pc:chgData name="Jordan Moncrieff (22968254)" userId="d030a804-8f32-4a6d-a983-37d124109814" providerId="ADAL" clId="{17B8C579-2418-43BB-AE94-F71400E0169E}" dt="2023-04-27T17:07:54.932" v="26550" actId="20577"/>
        <pc:sldMkLst>
          <pc:docMk/>
          <pc:sldMk cId="253568952" sldId="265"/>
        </pc:sldMkLst>
        <pc:spChg chg="mod">
          <ac:chgData name="Jordan Moncrieff (22968254)" userId="d030a804-8f32-4a6d-a983-37d124109814" providerId="ADAL" clId="{17B8C579-2418-43BB-AE94-F71400E0169E}" dt="2023-04-27T16:38:52.735" v="25331" actId="20577"/>
          <ac:spMkLst>
            <pc:docMk/>
            <pc:sldMk cId="253568952" sldId="265"/>
            <ac:spMk id="2" creationId="{456144D3-141B-1680-9A8F-72BC14D1535B}"/>
          </ac:spMkLst>
        </pc:spChg>
        <pc:spChg chg="mod">
          <ac:chgData name="Jordan Moncrieff (22968254)" userId="d030a804-8f32-4a6d-a983-37d124109814" providerId="ADAL" clId="{17B8C579-2418-43BB-AE94-F71400E0169E}" dt="2023-04-26T07:22:02.230" v="22257" actId="255"/>
          <ac:spMkLst>
            <pc:docMk/>
            <pc:sldMk cId="253568952" sldId="265"/>
            <ac:spMk id="3" creationId="{9925F2EF-6D7F-E54B-2F15-1B9D788E86AC}"/>
          </ac:spMkLst>
        </pc:spChg>
        <pc:spChg chg="add mod">
          <ac:chgData name="Jordan Moncrieff (22968254)" userId="d030a804-8f32-4a6d-a983-37d124109814" providerId="ADAL" clId="{17B8C579-2418-43BB-AE94-F71400E0169E}" dt="2023-04-24T02:17:08.890" v="4148" actId="164"/>
          <ac:spMkLst>
            <pc:docMk/>
            <pc:sldMk cId="253568952" sldId="265"/>
            <ac:spMk id="7" creationId="{480D77C5-59C4-B0AD-1E4E-37C128C135C3}"/>
          </ac:spMkLst>
        </pc:spChg>
        <pc:spChg chg="add del">
          <ac:chgData name="Jordan Moncrieff (22968254)" userId="d030a804-8f32-4a6d-a983-37d124109814" providerId="ADAL" clId="{17B8C579-2418-43BB-AE94-F71400E0169E}" dt="2023-04-24T02:15:39.964" v="4127" actId="26606"/>
          <ac:spMkLst>
            <pc:docMk/>
            <pc:sldMk cId="253568952" sldId="265"/>
            <ac:spMk id="10" creationId="{2B97F24A-32CE-4C1C-A50D-3016B394DCFB}"/>
          </ac:spMkLst>
        </pc:spChg>
        <pc:spChg chg="add del">
          <ac:chgData name="Jordan Moncrieff (22968254)" userId="d030a804-8f32-4a6d-a983-37d124109814" providerId="ADAL" clId="{17B8C579-2418-43BB-AE94-F71400E0169E}" dt="2023-04-24T02:15:39.964" v="4127" actId="26606"/>
          <ac:spMkLst>
            <pc:docMk/>
            <pc:sldMk cId="253568952" sldId="265"/>
            <ac:spMk id="12" creationId="{CD8B4F24-440B-49E9-B85D-733523DC064B}"/>
          </ac:spMkLst>
        </pc:spChg>
        <pc:spChg chg="add">
          <ac:chgData name="Jordan Moncrieff (22968254)" userId="d030a804-8f32-4a6d-a983-37d124109814" providerId="ADAL" clId="{17B8C579-2418-43BB-AE94-F71400E0169E}" dt="2023-04-24T02:15:39.964" v="4127" actId="26606"/>
          <ac:spMkLst>
            <pc:docMk/>
            <pc:sldMk cId="253568952" sldId="265"/>
            <ac:spMk id="17" creationId="{352BEC0E-22F8-46D0-9632-375DB541B06C}"/>
          </ac:spMkLst>
        </pc:spChg>
        <pc:spChg chg="add">
          <ac:chgData name="Jordan Moncrieff (22968254)" userId="d030a804-8f32-4a6d-a983-37d124109814" providerId="ADAL" clId="{17B8C579-2418-43BB-AE94-F71400E0169E}" dt="2023-04-24T02:15:39.964" v="4127" actId="26606"/>
          <ac:spMkLst>
            <pc:docMk/>
            <pc:sldMk cId="253568952" sldId="265"/>
            <ac:spMk id="19" creationId="{3FCFB1DE-0B7E-48CC-BA90-B2AB0889F9D6}"/>
          </ac:spMkLst>
        </pc:spChg>
        <pc:grpChg chg="add mod">
          <ac:chgData name="Jordan Moncrieff (22968254)" userId="d030a804-8f32-4a6d-a983-37d124109814" providerId="ADAL" clId="{17B8C579-2418-43BB-AE94-F71400E0169E}" dt="2023-04-24T02:17:08.890" v="4148" actId="164"/>
          <ac:grpSpMkLst>
            <pc:docMk/>
            <pc:sldMk cId="253568952" sldId="265"/>
            <ac:grpSpMk id="8" creationId="{4DBCA502-6B53-6782-228A-24D20AD1FCF2}"/>
          </ac:grpSpMkLst>
        </pc:grpChg>
        <pc:picChg chg="add mod ord">
          <ac:chgData name="Jordan Moncrieff (22968254)" userId="d030a804-8f32-4a6d-a983-37d124109814" providerId="ADAL" clId="{17B8C579-2418-43BB-AE94-F71400E0169E}" dt="2023-04-24T02:15:39.964" v="4127" actId="26606"/>
          <ac:picMkLst>
            <pc:docMk/>
            <pc:sldMk cId="253568952" sldId="265"/>
            <ac:picMk id="5" creationId="{E7D29533-877F-00BC-4F3E-B32FA4BD620D}"/>
          </ac:picMkLst>
        </pc:picChg>
        <pc:picChg chg="add mod">
          <ac:chgData name="Jordan Moncrieff (22968254)" userId="d030a804-8f32-4a6d-a983-37d124109814" providerId="ADAL" clId="{17B8C579-2418-43BB-AE94-F71400E0169E}" dt="2023-04-24T02:17:08.890" v="4148" actId="164"/>
          <ac:picMkLst>
            <pc:docMk/>
            <pc:sldMk cId="253568952" sldId="265"/>
            <ac:picMk id="6" creationId="{FAC230F1-A5C9-EA15-8738-7575DFED9F22}"/>
          </ac:picMkLst>
        </pc:picChg>
        <pc:picChg chg="add del">
          <ac:chgData name="Jordan Moncrieff (22968254)" userId="d030a804-8f32-4a6d-a983-37d124109814" providerId="ADAL" clId="{17B8C579-2418-43BB-AE94-F71400E0169E}" dt="2023-04-24T02:16:33.168" v="4145"/>
          <ac:picMkLst>
            <pc:docMk/>
            <pc:sldMk cId="253568952" sldId="265"/>
            <ac:picMk id="1026" creationId="{60F3285C-B5C8-C038-1DE7-187EBBF26FA6}"/>
          </ac:picMkLst>
        </pc:picChg>
      </pc:sldChg>
      <pc:sldChg chg="addSp delSp modSp mod modNotesTx">
        <pc:chgData name="Jordan Moncrieff (22968254)" userId="d030a804-8f32-4a6d-a983-37d124109814" providerId="ADAL" clId="{17B8C579-2418-43BB-AE94-F71400E0169E}" dt="2023-04-27T16:53:58.891" v="25767" actId="20577"/>
        <pc:sldMkLst>
          <pc:docMk/>
          <pc:sldMk cId="1809306614" sldId="266"/>
        </pc:sldMkLst>
        <pc:spChg chg="mod">
          <ac:chgData name="Jordan Moncrieff (22968254)" userId="d030a804-8f32-4a6d-a983-37d124109814" providerId="ADAL" clId="{17B8C579-2418-43BB-AE94-F71400E0169E}" dt="2023-04-25T11:02:44.266" v="6218" actId="1076"/>
          <ac:spMkLst>
            <pc:docMk/>
            <pc:sldMk cId="1809306614" sldId="266"/>
            <ac:spMk id="2" creationId="{CC5F0DFD-32F4-7046-BEF6-BBCC56FA3C19}"/>
          </ac:spMkLst>
        </pc:spChg>
        <pc:spChg chg="del mod">
          <ac:chgData name="Jordan Moncrieff (22968254)" userId="d030a804-8f32-4a6d-a983-37d124109814" providerId="ADAL" clId="{17B8C579-2418-43BB-AE94-F71400E0169E}" dt="2023-04-23T06:50:50.025" v="2742" actId="478"/>
          <ac:spMkLst>
            <pc:docMk/>
            <pc:sldMk cId="1809306614" sldId="266"/>
            <ac:spMk id="3" creationId="{0D9C4DF4-80E2-3C1C-5AA4-BB825075B7B5}"/>
          </ac:spMkLst>
        </pc:spChg>
        <pc:spChg chg="add mod">
          <ac:chgData name="Jordan Moncrieff (22968254)" userId="d030a804-8f32-4a6d-a983-37d124109814" providerId="ADAL" clId="{17B8C579-2418-43BB-AE94-F71400E0169E}" dt="2023-04-22T07:53:42.716" v="769" actId="164"/>
          <ac:spMkLst>
            <pc:docMk/>
            <pc:sldMk cId="1809306614" sldId="266"/>
            <ac:spMk id="10" creationId="{5B119067-69E4-AB03-DB72-A790C268890E}"/>
          </ac:spMkLst>
        </pc:spChg>
        <pc:spChg chg="add mod">
          <ac:chgData name="Jordan Moncrieff (22968254)" userId="d030a804-8f32-4a6d-a983-37d124109814" providerId="ADAL" clId="{17B8C579-2418-43BB-AE94-F71400E0169E}" dt="2023-04-22T07:55:08.993" v="790" actId="164"/>
          <ac:spMkLst>
            <pc:docMk/>
            <pc:sldMk cId="1809306614" sldId="266"/>
            <ac:spMk id="12" creationId="{837F2BD0-E5B0-631C-7A70-1B17854C1905}"/>
          </ac:spMkLst>
        </pc:spChg>
        <pc:spChg chg="add mod">
          <ac:chgData name="Jordan Moncrieff (22968254)" userId="d030a804-8f32-4a6d-a983-37d124109814" providerId="ADAL" clId="{17B8C579-2418-43BB-AE94-F71400E0169E}" dt="2023-04-24T02:33:40.486" v="4403" actId="14100"/>
          <ac:spMkLst>
            <pc:docMk/>
            <pc:sldMk cId="1809306614" sldId="266"/>
            <ac:spMk id="14" creationId="{E9344AB2-F672-D65B-8B36-A56524C02F63}"/>
          </ac:spMkLst>
        </pc:spChg>
        <pc:spChg chg="add mod">
          <ac:chgData name="Jordan Moncrieff (22968254)" userId="d030a804-8f32-4a6d-a983-37d124109814" providerId="ADAL" clId="{17B8C579-2418-43BB-AE94-F71400E0169E}" dt="2023-04-24T02:33:08.853" v="4384" actId="164"/>
          <ac:spMkLst>
            <pc:docMk/>
            <pc:sldMk cId="1809306614" sldId="266"/>
            <ac:spMk id="15" creationId="{B0AB576F-6E88-E591-BD0D-68E7FF749486}"/>
          </ac:spMkLst>
        </pc:spChg>
        <pc:spChg chg="add mod">
          <ac:chgData name="Jordan Moncrieff (22968254)" userId="d030a804-8f32-4a6d-a983-37d124109814" providerId="ADAL" clId="{17B8C579-2418-43BB-AE94-F71400E0169E}" dt="2023-04-24T02:33:51.840" v="4406" actId="14100"/>
          <ac:spMkLst>
            <pc:docMk/>
            <pc:sldMk cId="1809306614" sldId="266"/>
            <ac:spMk id="16" creationId="{2107573E-5DB9-8E78-58E4-09FF7A3B8039}"/>
          </ac:spMkLst>
        </pc:spChg>
        <pc:spChg chg="add del mod">
          <ac:chgData name="Jordan Moncrieff (22968254)" userId="d030a804-8f32-4a6d-a983-37d124109814" providerId="ADAL" clId="{17B8C579-2418-43BB-AE94-F71400E0169E}" dt="2023-04-23T06:50:53.153" v="2743" actId="478"/>
          <ac:spMkLst>
            <pc:docMk/>
            <pc:sldMk cId="1809306614" sldId="266"/>
            <ac:spMk id="19" creationId="{0FC2977D-1CB0-F86F-C667-BE82B77EA191}"/>
          </ac:spMkLst>
        </pc:spChg>
        <pc:spChg chg="add mod">
          <ac:chgData name="Jordan Moncrieff (22968254)" userId="d030a804-8f32-4a6d-a983-37d124109814" providerId="ADAL" clId="{17B8C579-2418-43BB-AE94-F71400E0169E}" dt="2023-04-26T11:43:21.332" v="24070" actId="1076"/>
          <ac:spMkLst>
            <pc:docMk/>
            <pc:sldMk cId="1809306614" sldId="266"/>
            <ac:spMk id="24" creationId="{B8824112-5F23-3189-0841-C81A13B5ECFD}"/>
          </ac:spMkLst>
        </pc:spChg>
        <pc:grpChg chg="add mod">
          <ac:chgData name="Jordan Moncrieff (22968254)" userId="d030a804-8f32-4a6d-a983-37d124109814" providerId="ADAL" clId="{17B8C579-2418-43BB-AE94-F71400E0169E}" dt="2023-04-24T02:32:42.970" v="4382" actId="164"/>
          <ac:grpSpMkLst>
            <pc:docMk/>
            <pc:sldMk cId="1809306614" sldId="266"/>
            <ac:grpSpMk id="11" creationId="{3A8E634C-7744-3017-243F-4FEB75B319EB}"/>
          </ac:grpSpMkLst>
        </pc:grpChg>
        <pc:grpChg chg="add mod">
          <ac:chgData name="Jordan Moncrieff (22968254)" userId="d030a804-8f32-4a6d-a983-37d124109814" providerId="ADAL" clId="{17B8C579-2418-43BB-AE94-F71400E0169E}" dt="2023-04-24T02:32:42.970" v="4382" actId="164"/>
          <ac:grpSpMkLst>
            <pc:docMk/>
            <pc:sldMk cId="1809306614" sldId="266"/>
            <ac:grpSpMk id="13" creationId="{9E33A91D-3815-011A-3F35-D82521C35B6F}"/>
          </ac:grpSpMkLst>
        </pc:grpChg>
        <pc:grpChg chg="add mod">
          <ac:chgData name="Jordan Moncrieff (22968254)" userId="d030a804-8f32-4a6d-a983-37d124109814" providerId="ADAL" clId="{17B8C579-2418-43BB-AE94-F71400E0169E}" dt="2023-04-24T02:32:42.970" v="4382" actId="164"/>
          <ac:grpSpMkLst>
            <pc:docMk/>
            <pc:sldMk cId="1809306614" sldId="266"/>
            <ac:grpSpMk id="17" creationId="{5C439E88-BD4B-7CC7-2338-01A1231FC12F}"/>
          </ac:grpSpMkLst>
        </pc:grpChg>
        <pc:grpChg chg="add mod">
          <ac:chgData name="Jordan Moncrieff (22968254)" userId="d030a804-8f32-4a6d-a983-37d124109814" providerId="ADAL" clId="{17B8C579-2418-43BB-AE94-F71400E0169E}" dt="2023-04-24T02:33:08.853" v="4384" actId="164"/>
          <ac:grpSpMkLst>
            <pc:docMk/>
            <pc:sldMk cId="1809306614" sldId="266"/>
            <ac:grpSpMk id="22" creationId="{50B448F9-B8D0-66E6-3E6E-F12EFEF53EB0}"/>
          </ac:grpSpMkLst>
        </pc:grpChg>
        <pc:grpChg chg="add mod">
          <ac:chgData name="Jordan Moncrieff (22968254)" userId="d030a804-8f32-4a6d-a983-37d124109814" providerId="ADAL" clId="{17B8C579-2418-43BB-AE94-F71400E0169E}" dt="2023-04-26T11:43:56.750" v="24075" actId="14100"/>
          <ac:grpSpMkLst>
            <pc:docMk/>
            <pc:sldMk cId="1809306614" sldId="266"/>
            <ac:grpSpMk id="23" creationId="{5A94B606-E187-DEFF-1A12-E9DF1F8F30EA}"/>
          </ac:grpSpMkLst>
        </pc:grpChg>
        <pc:picChg chg="add mod">
          <ac:chgData name="Jordan Moncrieff (22968254)" userId="d030a804-8f32-4a6d-a983-37d124109814" providerId="ADAL" clId="{17B8C579-2418-43BB-AE94-F71400E0169E}" dt="2023-04-22T07:53:42.716" v="769" actId="164"/>
          <ac:picMkLst>
            <pc:docMk/>
            <pc:sldMk cId="1809306614" sldId="266"/>
            <ac:picMk id="5" creationId="{51AEC2BE-B8C2-628C-46A3-F0B18510AAA5}"/>
          </ac:picMkLst>
        </pc:picChg>
        <pc:picChg chg="add mod">
          <ac:chgData name="Jordan Moncrieff (22968254)" userId="d030a804-8f32-4a6d-a983-37d124109814" providerId="ADAL" clId="{17B8C579-2418-43BB-AE94-F71400E0169E}" dt="2023-04-22T07:55:08.993" v="790" actId="164"/>
          <ac:picMkLst>
            <pc:docMk/>
            <pc:sldMk cId="1809306614" sldId="266"/>
            <ac:picMk id="7" creationId="{5634F158-84B1-0913-CCD0-43361636C26D}"/>
          </ac:picMkLst>
        </pc:picChg>
        <pc:picChg chg="add mod">
          <ac:chgData name="Jordan Moncrieff (22968254)" userId="d030a804-8f32-4a6d-a983-37d124109814" providerId="ADAL" clId="{17B8C579-2418-43BB-AE94-F71400E0169E}" dt="2023-04-22T07:57:51.460" v="816" actId="164"/>
          <ac:picMkLst>
            <pc:docMk/>
            <pc:sldMk cId="1809306614" sldId="266"/>
            <ac:picMk id="9" creationId="{B4394A0D-3CDD-456F-61F9-17642BBA449E}"/>
          </ac:picMkLst>
        </pc:picChg>
        <pc:picChg chg="add del mod">
          <ac:chgData name="Jordan Moncrieff (22968254)" userId="d030a804-8f32-4a6d-a983-37d124109814" providerId="ADAL" clId="{17B8C579-2418-43BB-AE94-F71400E0169E}" dt="2023-04-23T06:55:40.072" v="2766" actId="478"/>
          <ac:picMkLst>
            <pc:docMk/>
            <pc:sldMk cId="1809306614" sldId="266"/>
            <ac:picMk id="20" creationId="{9B4DF952-9D88-F3AE-886B-E55D19DBE8D3}"/>
          </ac:picMkLst>
        </pc:picChg>
        <pc:picChg chg="add mod">
          <ac:chgData name="Jordan Moncrieff (22968254)" userId="d030a804-8f32-4a6d-a983-37d124109814" providerId="ADAL" clId="{17B8C579-2418-43BB-AE94-F71400E0169E}" dt="2023-04-26T11:44:00.670" v="24076" actId="14100"/>
          <ac:picMkLst>
            <pc:docMk/>
            <pc:sldMk cId="1809306614" sldId="266"/>
            <ac:picMk id="21" creationId="{DC755614-2B5D-E4E7-9C90-777EE1C5810F}"/>
          </ac:picMkLst>
        </pc:picChg>
      </pc:sldChg>
      <pc:sldChg chg="addSp delSp modSp mod setBg modShow">
        <pc:chgData name="Jordan Moncrieff (22968254)" userId="d030a804-8f32-4a6d-a983-37d124109814" providerId="ADAL" clId="{17B8C579-2418-43BB-AE94-F71400E0169E}" dt="2023-04-26T05:41:59.588" v="20125" actId="729"/>
        <pc:sldMkLst>
          <pc:docMk/>
          <pc:sldMk cId="760807636" sldId="267"/>
        </pc:sldMkLst>
        <pc:spChg chg="mod">
          <ac:chgData name="Jordan Moncrieff (22968254)" userId="d030a804-8f32-4a6d-a983-37d124109814" providerId="ADAL" clId="{17B8C579-2418-43BB-AE94-F71400E0169E}" dt="2023-04-25T06:28:35.527" v="4953" actId="1076"/>
          <ac:spMkLst>
            <pc:docMk/>
            <pc:sldMk cId="760807636" sldId="267"/>
            <ac:spMk id="2" creationId="{B23FFB9C-164B-53B7-7F1E-52107AC785A3}"/>
          </ac:spMkLst>
        </pc:spChg>
        <pc:spChg chg="add mod">
          <ac:chgData name="Jordan Moncrieff (22968254)" userId="d030a804-8f32-4a6d-a983-37d124109814" providerId="ADAL" clId="{17B8C579-2418-43BB-AE94-F71400E0169E}" dt="2023-04-25T06:29:02.681" v="4968" actId="20577"/>
          <ac:spMkLst>
            <pc:docMk/>
            <pc:sldMk cId="760807636" sldId="267"/>
            <ac:spMk id="3" creationId="{263D2774-F507-B10F-D7F2-890EE78B9C42}"/>
          </ac:spMkLst>
        </pc:spChg>
        <pc:spChg chg="del">
          <ac:chgData name="Jordan Moncrieff (22968254)" userId="d030a804-8f32-4a6d-a983-37d124109814" providerId="ADAL" clId="{17B8C579-2418-43BB-AE94-F71400E0169E}" dt="2023-04-22T07:59:40.673" v="817" actId="478"/>
          <ac:spMkLst>
            <pc:docMk/>
            <pc:sldMk cId="760807636" sldId="267"/>
            <ac:spMk id="3" creationId="{7872855E-2CCD-FB8C-BA86-FF9F81A5595C}"/>
          </ac:spMkLst>
        </pc:spChg>
        <pc:spChg chg="add mod">
          <ac:chgData name="Jordan Moncrieff (22968254)" userId="d030a804-8f32-4a6d-a983-37d124109814" providerId="ADAL" clId="{17B8C579-2418-43BB-AE94-F71400E0169E}" dt="2023-04-25T06:31:55.913" v="5072" actId="20577"/>
          <ac:spMkLst>
            <pc:docMk/>
            <pc:sldMk cId="760807636" sldId="267"/>
            <ac:spMk id="4" creationId="{79566B0D-6671-98D3-4910-7B093A1233C9}"/>
          </ac:spMkLst>
        </pc:spChg>
        <pc:spChg chg="add mod">
          <ac:chgData name="Jordan Moncrieff (22968254)" userId="d030a804-8f32-4a6d-a983-37d124109814" providerId="ADAL" clId="{17B8C579-2418-43BB-AE94-F71400E0169E}" dt="2023-04-25T06:28:45.880" v="4956" actId="20577"/>
          <ac:spMkLst>
            <pc:docMk/>
            <pc:sldMk cId="760807636" sldId="267"/>
            <ac:spMk id="6" creationId="{08C503F3-AE8E-AF28-2891-76B854024D2E}"/>
          </ac:spMkLst>
        </pc:spChg>
        <pc:spChg chg="add del">
          <ac:chgData name="Jordan Moncrieff (22968254)" userId="d030a804-8f32-4a6d-a983-37d124109814" providerId="ADAL" clId="{17B8C579-2418-43BB-AE94-F71400E0169E}" dt="2023-04-24T02:35:35.584" v="4460" actId="26606"/>
          <ac:spMkLst>
            <pc:docMk/>
            <pc:sldMk cId="760807636" sldId="267"/>
            <ac:spMk id="11" creationId="{2B97F24A-32CE-4C1C-A50D-3016B394DCFB}"/>
          </ac:spMkLst>
        </pc:spChg>
        <pc:spChg chg="add mod">
          <ac:chgData name="Jordan Moncrieff (22968254)" userId="d030a804-8f32-4a6d-a983-37d124109814" providerId="ADAL" clId="{17B8C579-2418-43BB-AE94-F71400E0169E}" dt="2023-04-25T06:36:47.437" v="5153" actId="255"/>
          <ac:spMkLst>
            <pc:docMk/>
            <pc:sldMk cId="760807636" sldId="267"/>
            <ac:spMk id="13" creationId="{C6EEA0E1-F84C-66E7-9E19-476B9A8AE670}"/>
          </ac:spMkLst>
        </pc:spChg>
        <pc:spChg chg="add del">
          <ac:chgData name="Jordan Moncrieff (22968254)" userId="d030a804-8f32-4a6d-a983-37d124109814" providerId="ADAL" clId="{17B8C579-2418-43BB-AE94-F71400E0169E}" dt="2023-04-24T02:35:35.584" v="4460" actId="26606"/>
          <ac:spMkLst>
            <pc:docMk/>
            <pc:sldMk cId="760807636" sldId="267"/>
            <ac:spMk id="13" creationId="{CD8B4F24-440B-49E9-B85D-733523DC064B}"/>
          </ac:spMkLst>
        </pc:spChg>
        <pc:spChg chg="add">
          <ac:chgData name="Jordan Moncrieff (22968254)" userId="d030a804-8f32-4a6d-a983-37d124109814" providerId="ADAL" clId="{17B8C579-2418-43BB-AE94-F71400E0169E}" dt="2023-04-24T02:35:35.584" v="4460" actId="26606"/>
          <ac:spMkLst>
            <pc:docMk/>
            <pc:sldMk cId="760807636" sldId="267"/>
            <ac:spMk id="18" creationId="{22587ECF-85E9-4393-9D87-8EB6F3F6C208}"/>
          </ac:spMkLst>
        </pc:spChg>
        <pc:picChg chg="add mod ord">
          <ac:chgData name="Jordan Moncrieff (22968254)" userId="d030a804-8f32-4a6d-a983-37d124109814" providerId="ADAL" clId="{17B8C579-2418-43BB-AE94-F71400E0169E}" dt="2023-04-25T06:28:35.527" v="4953" actId="1076"/>
          <ac:picMkLst>
            <pc:docMk/>
            <pc:sldMk cId="760807636" sldId="267"/>
            <ac:picMk id="5" creationId="{F7EB0F35-BF8C-3A67-8E85-B12F0644A4C4}"/>
          </ac:picMkLst>
        </pc:picChg>
        <pc:picChg chg="add mod">
          <ac:chgData name="Jordan Moncrieff (22968254)" userId="d030a804-8f32-4a6d-a983-37d124109814" providerId="ADAL" clId="{17B8C579-2418-43BB-AE94-F71400E0169E}" dt="2023-04-25T06:29:53.835" v="4972" actId="1076"/>
          <ac:picMkLst>
            <pc:docMk/>
            <pc:sldMk cId="760807636" sldId="267"/>
            <ac:picMk id="8" creationId="{07847A57-C1F9-86BE-A131-53EC47138644}"/>
          </ac:picMkLst>
        </pc:picChg>
        <pc:picChg chg="add mod">
          <ac:chgData name="Jordan Moncrieff (22968254)" userId="d030a804-8f32-4a6d-a983-37d124109814" providerId="ADAL" clId="{17B8C579-2418-43BB-AE94-F71400E0169E}" dt="2023-04-25T06:31:25.994" v="4974" actId="1076"/>
          <ac:picMkLst>
            <pc:docMk/>
            <pc:sldMk cId="760807636" sldId="267"/>
            <ac:picMk id="10" creationId="{75407662-A931-97AE-5D06-78390C2E92C8}"/>
          </ac:picMkLst>
        </pc:picChg>
        <pc:picChg chg="add mod">
          <ac:chgData name="Jordan Moncrieff (22968254)" userId="d030a804-8f32-4a6d-a983-37d124109814" providerId="ADAL" clId="{17B8C579-2418-43BB-AE94-F71400E0169E}" dt="2023-04-25T06:36:03.517" v="5074" actId="1076"/>
          <ac:picMkLst>
            <pc:docMk/>
            <pc:sldMk cId="760807636" sldId="267"/>
            <ac:picMk id="12" creationId="{0FB83575-FFC4-F777-FAA2-7F229EF45D37}"/>
          </ac:picMkLst>
        </pc:picChg>
      </pc:sldChg>
      <pc:sldChg chg="addSp modSp new mod modShow modNotesTx">
        <pc:chgData name="Jordan Moncrieff (22968254)" userId="d030a804-8f32-4a6d-a983-37d124109814" providerId="ADAL" clId="{17B8C579-2418-43BB-AE94-F71400E0169E}" dt="2023-04-26T07:47:06.006" v="22614" actId="255"/>
        <pc:sldMkLst>
          <pc:docMk/>
          <pc:sldMk cId="2498469675" sldId="268"/>
        </pc:sldMkLst>
        <pc:spChg chg="mod">
          <ac:chgData name="Jordan Moncrieff (22968254)" userId="d030a804-8f32-4a6d-a983-37d124109814" providerId="ADAL" clId="{17B8C579-2418-43BB-AE94-F71400E0169E}" dt="2023-04-22T11:50:48.861" v="838" actId="20577"/>
          <ac:spMkLst>
            <pc:docMk/>
            <pc:sldMk cId="2498469675" sldId="268"/>
            <ac:spMk id="2" creationId="{0D21F91B-087F-FD29-60B3-7971E5C0864D}"/>
          </ac:spMkLst>
        </pc:spChg>
        <pc:spChg chg="mod">
          <ac:chgData name="Jordan Moncrieff (22968254)" userId="d030a804-8f32-4a6d-a983-37d124109814" providerId="ADAL" clId="{17B8C579-2418-43BB-AE94-F71400E0169E}" dt="2023-04-26T07:47:06.006" v="22614" actId="255"/>
          <ac:spMkLst>
            <pc:docMk/>
            <pc:sldMk cId="2498469675" sldId="268"/>
            <ac:spMk id="3" creationId="{58CD6467-DEDD-4CEA-98B1-BA22FE7F5FE0}"/>
          </ac:spMkLst>
        </pc:spChg>
        <pc:spChg chg="add mod">
          <ac:chgData name="Jordan Moncrieff (22968254)" userId="d030a804-8f32-4a6d-a983-37d124109814" providerId="ADAL" clId="{17B8C579-2418-43BB-AE94-F71400E0169E}" dt="2023-04-23T07:54:06.879" v="2954" actId="164"/>
          <ac:spMkLst>
            <pc:docMk/>
            <pc:sldMk cId="2498469675" sldId="268"/>
            <ac:spMk id="9" creationId="{8AB6122A-D748-2F97-2905-AEBCB0DBEBA9}"/>
          </ac:spMkLst>
        </pc:spChg>
        <pc:grpChg chg="add mod">
          <ac:chgData name="Jordan Moncrieff (22968254)" userId="d030a804-8f32-4a6d-a983-37d124109814" providerId="ADAL" clId="{17B8C579-2418-43BB-AE94-F71400E0169E}" dt="2023-04-23T07:54:06.879" v="2954" actId="164"/>
          <ac:grpSpMkLst>
            <pc:docMk/>
            <pc:sldMk cId="2498469675" sldId="268"/>
            <ac:grpSpMk id="8" creationId="{BACD6B83-4D91-443A-80A3-EC824B97453E}"/>
          </ac:grpSpMkLst>
        </pc:grpChg>
        <pc:grpChg chg="add mod">
          <ac:chgData name="Jordan Moncrieff (22968254)" userId="d030a804-8f32-4a6d-a983-37d124109814" providerId="ADAL" clId="{17B8C579-2418-43BB-AE94-F71400E0169E}" dt="2023-04-23T07:54:06.879" v="2954" actId="164"/>
          <ac:grpSpMkLst>
            <pc:docMk/>
            <pc:sldMk cId="2498469675" sldId="268"/>
            <ac:grpSpMk id="10" creationId="{F81D48D7-E359-621E-CEDF-2F935F054181}"/>
          </ac:grpSpMkLst>
        </pc:grpChg>
        <pc:picChg chg="add mod">
          <ac:chgData name="Jordan Moncrieff (22968254)" userId="d030a804-8f32-4a6d-a983-37d124109814" providerId="ADAL" clId="{17B8C579-2418-43BB-AE94-F71400E0169E}" dt="2023-04-23T07:52:14.487" v="2788" actId="164"/>
          <ac:picMkLst>
            <pc:docMk/>
            <pc:sldMk cId="2498469675" sldId="268"/>
            <ac:picMk id="5" creationId="{EB13F51A-6E1D-A03A-BE3B-C4EF4F6E0CF3}"/>
          </ac:picMkLst>
        </pc:picChg>
        <pc:picChg chg="add mod">
          <ac:chgData name="Jordan Moncrieff (22968254)" userId="d030a804-8f32-4a6d-a983-37d124109814" providerId="ADAL" clId="{17B8C579-2418-43BB-AE94-F71400E0169E}" dt="2023-04-23T07:52:14.487" v="2788" actId="164"/>
          <ac:picMkLst>
            <pc:docMk/>
            <pc:sldMk cId="2498469675" sldId="268"/>
            <ac:picMk id="7" creationId="{D76985B8-3749-994B-AC99-93CA3DD6B950}"/>
          </ac:picMkLst>
        </pc:picChg>
      </pc:sldChg>
      <pc:sldChg chg="addSp delSp modSp new del mod setBg">
        <pc:chgData name="Jordan Moncrieff (22968254)" userId="d030a804-8f32-4a6d-a983-37d124109814" providerId="ADAL" clId="{17B8C579-2418-43BB-AE94-F71400E0169E}" dt="2023-04-26T02:54:33.898" v="9725" actId="2696"/>
        <pc:sldMkLst>
          <pc:docMk/>
          <pc:sldMk cId="1744960732" sldId="269"/>
        </pc:sldMkLst>
        <pc:spChg chg="mod">
          <ac:chgData name="Jordan Moncrieff (22968254)" userId="d030a804-8f32-4a6d-a983-37d124109814" providerId="ADAL" clId="{17B8C579-2418-43BB-AE94-F71400E0169E}" dt="2023-04-24T02:43:59.068" v="4761" actId="20577"/>
          <ac:spMkLst>
            <pc:docMk/>
            <pc:sldMk cId="1744960732" sldId="269"/>
            <ac:spMk id="2" creationId="{4D19E025-900B-9DAB-EEA3-4E27DF71909D}"/>
          </ac:spMkLst>
        </pc:spChg>
        <pc:spChg chg="mod">
          <ac:chgData name="Jordan Moncrieff (22968254)" userId="d030a804-8f32-4a6d-a983-37d124109814" providerId="ADAL" clId="{17B8C579-2418-43BB-AE94-F71400E0169E}" dt="2023-04-25T09:33:24.084" v="5799" actId="20577"/>
          <ac:spMkLst>
            <pc:docMk/>
            <pc:sldMk cId="1744960732" sldId="269"/>
            <ac:spMk id="3" creationId="{6F007803-78D5-D6A1-D227-A0E3E8CF22AE}"/>
          </ac:spMkLst>
        </pc:spChg>
        <pc:spChg chg="add mod">
          <ac:chgData name="Jordan Moncrieff (22968254)" userId="d030a804-8f32-4a6d-a983-37d124109814" providerId="ADAL" clId="{17B8C579-2418-43BB-AE94-F71400E0169E}" dt="2023-04-24T02:39:40.925" v="4637" actId="1076"/>
          <ac:spMkLst>
            <pc:docMk/>
            <pc:sldMk cId="1744960732" sldId="269"/>
            <ac:spMk id="5" creationId="{8053A10A-FA4E-3A7B-DA96-367DA8764CB1}"/>
          </ac:spMkLst>
        </pc:spChg>
        <pc:spChg chg="add del">
          <ac:chgData name="Jordan Moncrieff (22968254)" userId="d030a804-8f32-4a6d-a983-37d124109814" providerId="ADAL" clId="{17B8C579-2418-43BB-AE94-F71400E0169E}" dt="2023-04-24T02:38:44.016" v="4488" actId="26606"/>
          <ac:spMkLst>
            <pc:docMk/>
            <pc:sldMk cId="1744960732" sldId="269"/>
            <ac:spMk id="9" creationId="{2B97F24A-32CE-4C1C-A50D-3016B394DCFB}"/>
          </ac:spMkLst>
        </pc:spChg>
        <pc:spChg chg="add del">
          <ac:chgData name="Jordan Moncrieff (22968254)" userId="d030a804-8f32-4a6d-a983-37d124109814" providerId="ADAL" clId="{17B8C579-2418-43BB-AE94-F71400E0169E}" dt="2023-04-24T02:38:44.016" v="4488" actId="26606"/>
          <ac:spMkLst>
            <pc:docMk/>
            <pc:sldMk cId="1744960732" sldId="269"/>
            <ac:spMk id="11" creationId="{CD8B4F24-440B-49E9-B85D-733523DC064B}"/>
          </ac:spMkLst>
        </pc:spChg>
        <pc:spChg chg="add">
          <ac:chgData name="Jordan Moncrieff (22968254)" userId="d030a804-8f32-4a6d-a983-37d124109814" providerId="ADAL" clId="{17B8C579-2418-43BB-AE94-F71400E0169E}" dt="2023-04-24T02:38:44.016" v="4488" actId="26606"/>
          <ac:spMkLst>
            <pc:docMk/>
            <pc:sldMk cId="1744960732" sldId="269"/>
            <ac:spMk id="16" creationId="{04812C46-200A-4DEB-A05E-3ED6C68C2387}"/>
          </ac:spMkLst>
        </pc:spChg>
        <pc:picChg chg="add mod">
          <ac:chgData name="Jordan Moncrieff (22968254)" userId="d030a804-8f32-4a6d-a983-37d124109814" providerId="ADAL" clId="{17B8C579-2418-43BB-AE94-F71400E0169E}" dt="2023-04-24T02:39:16.457" v="4632" actId="14861"/>
          <ac:picMkLst>
            <pc:docMk/>
            <pc:sldMk cId="1744960732" sldId="269"/>
            <ac:picMk id="4" creationId="{6CD72012-77D7-2CDA-A418-654654399A2D}"/>
          </ac:picMkLst>
        </pc:picChg>
      </pc:sldChg>
      <pc:sldChg chg="addSp delSp modSp new mod ord setBg modNotesTx">
        <pc:chgData name="Jordan Moncrieff (22968254)" userId="d030a804-8f32-4a6d-a983-37d124109814" providerId="ADAL" clId="{17B8C579-2418-43BB-AE94-F71400E0169E}" dt="2023-04-27T16:52:35.465" v="25736" actId="20577"/>
        <pc:sldMkLst>
          <pc:docMk/>
          <pc:sldMk cId="2845731130" sldId="270"/>
        </pc:sldMkLst>
        <pc:spChg chg="mod ord">
          <ac:chgData name="Jordan Moncrieff (22968254)" userId="d030a804-8f32-4a6d-a983-37d124109814" providerId="ADAL" clId="{17B8C579-2418-43BB-AE94-F71400E0169E}" dt="2023-04-27T16:25:06.690" v="25326" actId="1076"/>
          <ac:spMkLst>
            <pc:docMk/>
            <pc:sldMk cId="2845731130" sldId="270"/>
            <ac:spMk id="2" creationId="{3D97AEFD-2BCE-4C9D-4542-FEC4E781CA27}"/>
          </ac:spMkLst>
        </pc:spChg>
        <pc:spChg chg="del mod">
          <ac:chgData name="Jordan Moncrieff (22968254)" userId="d030a804-8f32-4a6d-a983-37d124109814" providerId="ADAL" clId="{17B8C579-2418-43BB-AE94-F71400E0169E}" dt="2023-04-23T11:09:31.272" v="3452" actId="26606"/>
          <ac:spMkLst>
            <pc:docMk/>
            <pc:sldMk cId="2845731130" sldId="270"/>
            <ac:spMk id="3" creationId="{9C90D3B2-D953-FF44-03DF-4E9B318CA02D}"/>
          </ac:spMkLst>
        </pc:spChg>
        <pc:spChg chg="add mod">
          <ac:chgData name="Jordan Moncrieff (22968254)" userId="d030a804-8f32-4a6d-a983-37d124109814" providerId="ADAL" clId="{17B8C579-2418-43BB-AE94-F71400E0169E}" dt="2023-04-27T02:15:32.249" v="24474" actId="20577"/>
          <ac:spMkLst>
            <pc:docMk/>
            <pc:sldMk cId="2845731130" sldId="270"/>
            <ac:spMk id="4" creationId="{20ED8D27-DE2D-930F-3BB3-502548BF5593}"/>
          </ac:spMkLst>
        </pc:spChg>
        <pc:spChg chg="add mod">
          <ac:chgData name="Jordan Moncrieff (22968254)" userId="d030a804-8f32-4a6d-a983-37d124109814" providerId="ADAL" clId="{17B8C579-2418-43BB-AE94-F71400E0169E}" dt="2023-04-27T15:32:39.305" v="24509" actId="767"/>
          <ac:spMkLst>
            <pc:docMk/>
            <pc:sldMk cId="2845731130" sldId="270"/>
            <ac:spMk id="9" creationId="{2D8F2A35-CBAD-F6E5-5B0A-CE99CF71C674}"/>
          </ac:spMkLst>
        </pc:spChg>
        <pc:spChg chg="add mod">
          <ac:chgData name="Jordan Moncrieff (22968254)" userId="d030a804-8f32-4a6d-a983-37d124109814" providerId="ADAL" clId="{17B8C579-2418-43BB-AE94-F71400E0169E}" dt="2023-04-27T15:34:11.252" v="24510"/>
          <ac:spMkLst>
            <pc:docMk/>
            <pc:sldMk cId="2845731130" sldId="270"/>
            <ac:spMk id="10" creationId="{C15634B8-51DF-A57C-C69A-6C8CC7D0897C}"/>
          </ac:spMkLst>
        </pc:spChg>
        <pc:spChg chg="add del">
          <ac:chgData name="Jordan Moncrieff (22968254)" userId="d030a804-8f32-4a6d-a983-37d124109814" providerId="ADAL" clId="{17B8C579-2418-43BB-AE94-F71400E0169E}" dt="2023-04-23T11:11:21.710" v="3459" actId="26606"/>
          <ac:spMkLst>
            <pc:docMk/>
            <pc:sldMk cId="2845731130" sldId="270"/>
            <ac:spMk id="10" creationId="{D4771268-CB57-404A-9271-370EB28F6090}"/>
          </ac:spMkLst>
        </pc:spChg>
        <pc:spChg chg="add del">
          <ac:chgData name="Jordan Moncrieff (22968254)" userId="d030a804-8f32-4a6d-a983-37d124109814" providerId="ADAL" clId="{17B8C579-2418-43BB-AE94-F71400E0169E}" dt="2023-04-25T10:49:24.504" v="6154" actId="26606"/>
          <ac:spMkLst>
            <pc:docMk/>
            <pc:sldMk cId="2845731130" sldId="270"/>
            <ac:spMk id="15" creationId="{53F29798-D584-4792-9B62-3F5F5C36D619}"/>
          </ac:spMkLst>
        </pc:spChg>
        <pc:spChg chg="add del">
          <ac:chgData name="Jordan Moncrieff (22968254)" userId="d030a804-8f32-4a6d-a983-37d124109814" providerId="ADAL" clId="{17B8C579-2418-43BB-AE94-F71400E0169E}" dt="2023-04-25T10:49:54.986" v="6156" actId="478"/>
          <ac:spMkLst>
            <pc:docMk/>
            <pc:sldMk cId="2845731130" sldId="270"/>
            <ac:spMk id="19" creationId="{854949D3-A564-F8CF-6FB4-A62AB2A9C6BD}"/>
          </ac:spMkLst>
        </pc:spChg>
        <pc:spChg chg="add del">
          <ac:chgData name="Jordan Moncrieff (22968254)" userId="d030a804-8f32-4a6d-a983-37d124109814" providerId="ADAL" clId="{17B8C579-2418-43BB-AE94-F71400E0169E}" dt="2023-04-25T10:50:30.351" v="6160" actId="26606"/>
          <ac:spMkLst>
            <pc:docMk/>
            <pc:sldMk cId="2845731130" sldId="270"/>
            <ac:spMk id="22" creationId="{AD96FDFD-4E42-4A06-B8B5-768A1DB9C2A9}"/>
          </ac:spMkLst>
        </pc:spChg>
        <pc:spChg chg="add del">
          <ac:chgData name="Jordan Moncrieff (22968254)" userId="d030a804-8f32-4a6d-a983-37d124109814" providerId="ADAL" clId="{17B8C579-2418-43BB-AE94-F71400E0169E}" dt="2023-04-25T10:53:18.299" v="6174" actId="26606"/>
          <ac:spMkLst>
            <pc:docMk/>
            <pc:sldMk cId="2845731130" sldId="270"/>
            <ac:spMk id="27" creationId="{7B4F6806-5898-4FE8-B610-A058C8B8470A}"/>
          </ac:spMkLst>
        </pc:spChg>
        <pc:spChg chg="add del">
          <ac:chgData name="Jordan Moncrieff (22968254)" userId="d030a804-8f32-4a6d-a983-37d124109814" providerId="ADAL" clId="{17B8C579-2418-43BB-AE94-F71400E0169E}" dt="2023-04-25T10:52:49.377" v="6163" actId="26606"/>
          <ac:spMkLst>
            <pc:docMk/>
            <pc:sldMk cId="2845731130" sldId="270"/>
            <ac:spMk id="32" creationId="{7C98A213-5994-475E-B327-DC6EC27FBA8B}"/>
          </ac:spMkLst>
        </pc:spChg>
        <pc:spChg chg="add del">
          <ac:chgData name="Jordan Moncrieff (22968254)" userId="d030a804-8f32-4a6d-a983-37d124109814" providerId="ADAL" clId="{17B8C579-2418-43BB-AE94-F71400E0169E}" dt="2023-04-25T10:52:49.377" v="6163" actId="26606"/>
          <ac:spMkLst>
            <pc:docMk/>
            <pc:sldMk cId="2845731130" sldId="270"/>
            <ac:spMk id="34" creationId="{4B030A0D-0DAD-4A99-89BB-419527D6A64B}"/>
          </ac:spMkLst>
        </pc:spChg>
        <pc:spChg chg="add del">
          <ac:chgData name="Jordan Moncrieff (22968254)" userId="d030a804-8f32-4a6d-a983-37d124109814" providerId="ADAL" clId="{17B8C579-2418-43BB-AE94-F71400E0169E}" dt="2023-04-25T10:52:53.564" v="6165" actId="26606"/>
          <ac:spMkLst>
            <pc:docMk/>
            <pc:sldMk cId="2845731130" sldId="270"/>
            <ac:spMk id="40" creationId="{B6609068-E082-424E-84AA-95F7C7104DC8}"/>
          </ac:spMkLst>
        </pc:spChg>
        <pc:spChg chg="add del">
          <ac:chgData name="Jordan Moncrieff (22968254)" userId="d030a804-8f32-4a6d-a983-37d124109814" providerId="ADAL" clId="{17B8C579-2418-43BB-AE94-F71400E0169E}" dt="2023-04-25T10:52:53.564" v="6165" actId="26606"/>
          <ac:spMkLst>
            <pc:docMk/>
            <pc:sldMk cId="2845731130" sldId="270"/>
            <ac:spMk id="42" creationId="{CE3C5560-7A9C-489F-9148-18C5E1D0F0B2}"/>
          </ac:spMkLst>
        </pc:spChg>
        <pc:spChg chg="add del">
          <ac:chgData name="Jordan Moncrieff (22968254)" userId="d030a804-8f32-4a6d-a983-37d124109814" providerId="ADAL" clId="{17B8C579-2418-43BB-AE94-F71400E0169E}" dt="2023-04-25T10:53:05.155" v="6167" actId="26606"/>
          <ac:spMkLst>
            <pc:docMk/>
            <pc:sldMk cId="2845731130" sldId="270"/>
            <ac:spMk id="44" creationId="{1C4FDBE2-32F7-4AC4-A40C-C51C65B1D474}"/>
          </ac:spMkLst>
        </pc:spChg>
        <pc:spChg chg="add del">
          <ac:chgData name="Jordan Moncrieff (22968254)" userId="d030a804-8f32-4a6d-a983-37d124109814" providerId="ADAL" clId="{17B8C579-2418-43BB-AE94-F71400E0169E}" dt="2023-04-25T10:53:05.155" v="6167" actId="26606"/>
          <ac:spMkLst>
            <pc:docMk/>
            <pc:sldMk cId="2845731130" sldId="270"/>
            <ac:spMk id="45" creationId="{EBF4792E-DF83-4D24-9924-01EC30A32C89}"/>
          </ac:spMkLst>
        </pc:spChg>
        <pc:spChg chg="add del">
          <ac:chgData name="Jordan Moncrieff (22968254)" userId="d030a804-8f32-4a6d-a983-37d124109814" providerId="ADAL" clId="{17B8C579-2418-43BB-AE94-F71400E0169E}" dt="2023-04-25T10:53:05.155" v="6167" actId="26606"/>
          <ac:spMkLst>
            <pc:docMk/>
            <pc:sldMk cId="2845731130" sldId="270"/>
            <ac:spMk id="46" creationId="{15837328-A57C-47AA-B520-C83F4A6BD1E4}"/>
          </ac:spMkLst>
        </pc:spChg>
        <pc:spChg chg="add del">
          <ac:chgData name="Jordan Moncrieff (22968254)" userId="d030a804-8f32-4a6d-a983-37d124109814" providerId="ADAL" clId="{17B8C579-2418-43BB-AE94-F71400E0169E}" dt="2023-04-25T10:53:05.155" v="6167" actId="26606"/>
          <ac:spMkLst>
            <pc:docMk/>
            <pc:sldMk cId="2845731130" sldId="270"/>
            <ac:spMk id="47" creationId="{E2B33195-5BCA-4BB7-A82D-6739522687DD}"/>
          </ac:spMkLst>
        </pc:spChg>
        <pc:spChg chg="add del">
          <ac:chgData name="Jordan Moncrieff (22968254)" userId="d030a804-8f32-4a6d-a983-37d124109814" providerId="ADAL" clId="{17B8C579-2418-43BB-AE94-F71400E0169E}" dt="2023-04-25T10:53:05.155" v="6167" actId="26606"/>
          <ac:spMkLst>
            <pc:docMk/>
            <pc:sldMk cId="2845731130" sldId="270"/>
            <ac:spMk id="48" creationId="{8A03A6A2-7849-4179-B68F-C11DDDB231D4}"/>
          </ac:spMkLst>
        </pc:spChg>
        <pc:spChg chg="add del">
          <ac:chgData name="Jordan Moncrieff (22968254)" userId="d030a804-8f32-4a6d-a983-37d124109814" providerId="ADAL" clId="{17B8C579-2418-43BB-AE94-F71400E0169E}" dt="2023-04-25T10:53:07.093" v="6169" actId="26606"/>
          <ac:spMkLst>
            <pc:docMk/>
            <pc:sldMk cId="2845731130" sldId="270"/>
            <ac:spMk id="50" creationId="{B6609068-E082-424E-84AA-95F7C7104DC8}"/>
          </ac:spMkLst>
        </pc:spChg>
        <pc:spChg chg="add del">
          <ac:chgData name="Jordan Moncrieff (22968254)" userId="d030a804-8f32-4a6d-a983-37d124109814" providerId="ADAL" clId="{17B8C579-2418-43BB-AE94-F71400E0169E}" dt="2023-04-25T10:53:07.093" v="6169" actId="26606"/>
          <ac:spMkLst>
            <pc:docMk/>
            <pc:sldMk cId="2845731130" sldId="270"/>
            <ac:spMk id="51" creationId="{CE3C5560-7A9C-489F-9148-18C5E1D0F0B2}"/>
          </ac:spMkLst>
        </pc:spChg>
        <pc:spChg chg="add del">
          <ac:chgData name="Jordan Moncrieff (22968254)" userId="d030a804-8f32-4a6d-a983-37d124109814" providerId="ADAL" clId="{17B8C579-2418-43BB-AE94-F71400E0169E}" dt="2023-04-25T10:53:15.637" v="6171" actId="26606"/>
          <ac:spMkLst>
            <pc:docMk/>
            <pc:sldMk cId="2845731130" sldId="270"/>
            <ac:spMk id="55" creationId="{B6ECEE03-918F-43ED-A7B3-F1BDE3FCECAF}"/>
          </ac:spMkLst>
        </pc:spChg>
        <pc:spChg chg="add del">
          <ac:chgData name="Jordan Moncrieff (22968254)" userId="d030a804-8f32-4a6d-a983-37d124109814" providerId="ADAL" clId="{17B8C579-2418-43BB-AE94-F71400E0169E}" dt="2023-04-25T10:53:15.637" v="6171" actId="26606"/>
          <ac:spMkLst>
            <pc:docMk/>
            <pc:sldMk cId="2845731130" sldId="270"/>
            <ac:spMk id="56" creationId="{010B55F0-C448-403A-8231-AD42A7BA271C}"/>
          </ac:spMkLst>
        </pc:spChg>
        <pc:spChg chg="add del">
          <ac:chgData name="Jordan Moncrieff (22968254)" userId="d030a804-8f32-4a6d-a983-37d124109814" providerId="ADAL" clId="{17B8C579-2418-43BB-AE94-F71400E0169E}" dt="2023-04-25T10:53:18.250" v="6173" actId="26606"/>
          <ac:spMkLst>
            <pc:docMk/>
            <pc:sldMk cId="2845731130" sldId="270"/>
            <ac:spMk id="58" creationId="{7C98A213-5994-475E-B327-DC6EC27FBA8B}"/>
          </ac:spMkLst>
        </pc:spChg>
        <pc:spChg chg="add del">
          <ac:chgData name="Jordan Moncrieff (22968254)" userId="d030a804-8f32-4a6d-a983-37d124109814" providerId="ADAL" clId="{17B8C579-2418-43BB-AE94-F71400E0169E}" dt="2023-04-25T10:53:18.250" v="6173" actId="26606"/>
          <ac:spMkLst>
            <pc:docMk/>
            <pc:sldMk cId="2845731130" sldId="270"/>
            <ac:spMk id="59" creationId="{4B030A0D-0DAD-4A99-89BB-419527D6A64B}"/>
          </ac:spMkLst>
        </pc:spChg>
        <pc:spChg chg="add">
          <ac:chgData name="Jordan Moncrieff (22968254)" userId="d030a804-8f32-4a6d-a983-37d124109814" providerId="ADAL" clId="{17B8C579-2418-43BB-AE94-F71400E0169E}" dt="2023-04-25T10:53:18.299" v="6174" actId="26606"/>
          <ac:spMkLst>
            <pc:docMk/>
            <pc:sldMk cId="2845731130" sldId="270"/>
            <ac:spMk id="61" creationId="{AC8EEB0F-BA72-49AC-956F-331B60FDE79E}"/>
          </ac:spMkLst>
        </pc:spChg>
        <pc:grpChg chg="add del">
          <ac:chgData name="Jordan Moncrieff (22968254)" userId="d030a804-8f32-4a6d-a983-37d124109814" providerId="ADAL" clId="{17B8C579-2418-43BB-AE94-F71400E0169E}" dt="2023-04-25T10:52:53.564" v="6165" actId="26606"/>
          <ac:grpSpMkLst>
            <pc:docMk/>
            <pc:sldMk cId="2845731130" sldId="270"/>
            <ac:grpSpMk id="36" creationId="{8E4BA783-4A6E-4898-AA00-6C712FDA2BD1}"/>
          </ac:grpSpMkLst>
        </pc:grpChg>
        <pc:grpChg chg="add del">
          <ac:chgData name="Jordan Moncrieff (22968254)" userId="d030a804-8f32-4a6d-a983-37d124109814" providerId="ADAL" clId="{17B8C579-2418-43BB-AE94-F71400E0169E}" dt="2023-04-25T10:53:07.093" v="6169" actId="26606"/>
          <ac:grpSpMkLst>
            <pc:docMk/>
            <pc:sldMk cId="2845731130" sldId="270"/>
            <ac:grpSpMk id="52" creationId="{8E4BA783-4A6E-4898-AA00-6C712FDA2BD1}"/>
          </ac:grpSpMkLst>
        </pc:grpChg>
        <pc:grpChg chg="add">
          <ac:chgData name="Jordan Moncrieff (22968254)" userId="d030a804-8f32-4a6d-a983-37d124109814" providerId="ADAL" clId="{17B8C579-2418-43BB-AE94-F71400E0169E}" dt="2023-04-25T10:53:18.299" v="6174" actId="26606"/>
          <ac:grpSpMkLst>
            <pc:docMk/>
            <pc:sldMk cId="2845731130" sldId="270"/>
            <ac:grpSpMk id="62" creationId="{54C5F191-28EB-4204-8F9D-2EA49651480F}"/>
          </ac:grpSpMkLst>
        </pc:grpChg>
        <pc:grpChg chg="add">
          <ac:chgData name="Jordan Moncrieff (22968254)" userId="d030a804-8f32-4a6d-a983-37d124109814" providerId="ADAL" clId="{17B8C579-2418-43BB-AE94-F71400E0169E}" dt="2023-04-25T10:53:18.299" v="6174" actId="26606"/>
          <ac:grpSpMkLst>
            <pc:docMk/>
            <pc:sldMk cId="2845731130" sldId="270"/>
            <ac:grpSpMk id="64" creationId="{19A5CE6D-B0CD-44A3-A50A-64467EB0712C}"/>
          </ac:grpSpMkLst>
        </pc:grpChg>
        <pc:grpChg chg="add">
          <ac:chgData name="Jordan Moncrieff (22968254)" userId="d030a804-8f32-4a6d-a983-37d124109814" providerId="ADAL" clId="{17B8C579-2418-43BB-AE94-F71400E0169E}" dt="2023-04-25T10:53:18.299" v="6174" actId="26606"/>
          <ac:grpSpMkLst>
            <pc:docMk/>
            <pc:sldMk cId="2845731130" sldId="270"/>
            <ac:grpSpMk id="68" creationId="{1F5AD99D-D9DE-4538-B93F-D082821D361E}"/>
          </ac:grpSpMkLst>
        </pc:grpChg>
        <pc:picChg chg="add mod ord">
          <ac:chgData name="Jordan Moncrieff (22968254)" userId="d030a804-8f32-4a6d-a983-37d124109814" providerId="ADAL" clId="{17B8C579-2418-43BB-AE94-F71400E0169E}" dt="2023-04-25T10:53:18.299" v="6174" actId="26606"/>
          <ac:picMkLst>
            <pc:docMk/>
            <pc:sldMk cId="2845731130" sldId="270"/>
            <ac:picMk id="3" creationId="{F57CB91A-9160-9B40-BB8D-627A6C599D1C}"/>
          </ac:picMkLst>
        </pc:picChg>
        <pc:picChg chg="add mod ord">
          <ac:chgData name="Jordan Moncrieff (22968254)" userId="d030a804-8f32-4a6d-a983-37d124109814" providerId="ADAL" clId="{17B8C579-2418-43BB-AE94-F71400E0169E}" dt="2023-04-25T10:53:18.299" v="6174" actId="26606"/>
          <ac:picMkLst>
            <pc:docMk/>
            <pc:sldMk cId="2845731130" sldId="270"/>
            <ac:picMk id="5" creationId="{F0DE9ABE-7720-4F5D-F09A-7517BD2EFCD7}"/>
          </ac:picMkLst>
        </pc:picChg>
        <pc:picChg chg="add mod ord">
          <ac:chgData name="Jordan Moncrieff (22968254)" userId="d030a804-8f32-4a6d-a983-37d124109814" providerId="ADAL" clId="{17B8C579-2418-43BB-AE94-F71400E0169E}" dt="2023-04-25T10:53:18.299" v="6174" actId="26606"/>
          <ac:picMkLst>
            <pc:docMk/>
            <pc:sldMk cId="2845731130" sldId="270"/>
            <ac:picMk id="6" creationId="{E306AF69-CD09-AC69-0B03-792D845FFCA4}"/>
          </ac:picMkLst>
        </pc:picChg>
        <pc:picChg chg="add mod">
          <ac:chgData name="Jordan Moncrieff (22968254)" userId="d030a804-8f32-4a6d-a983-37d124109814" providerId="ADAL" clId="{17B8C579-2418-43BB-AE94-F71400E0169E}" dt="2023-04-27T15:29:30.911" v="24508"/>
          <ac:picMkLst>
            <pc:docMk/>
            <pc:sldMk cId="2845731130" sldId="270"/>
            <ac:picMk id="8" creationId="{4C330C47-5712-FE20-C6A2-EA9E6B12C927}"/>
          </ac:picMkLst>
        </pc:picChg>
        <pc:cxnChg chg="add del">
          <ac:chgData name="Jordan Moncrieff (22968254)" userId="d030a804-8f32-4a6d-a983-37d124109814" providerId="ADAL" clId="{17B8C579-2418-43BB-AE94-F71400E0169E}" dt="2023-04-25T10:52:53.564" v="6165" actId="26606"/>
          <ac:cxnSpMkLst>
            <pc:docMk/>
            <pc:sldMk cId="2845731130" sldId="270"/>
            <ac:cxnSpMk id="41" creationId="{56020367-4FD5-4596-8E10-C5F095CD8DBF}"/>
          </ac:cxnSpMkLst>
        </pc:cxnChg>
        <pc:cxnChg chg="add del">
          <ac:chgData name="Jordan Moncrieff (22968254)" userId="d030a804-8f32-4a6d-a983-37d124109814" providerId="ADAL" clId="{17B8C579-2418-43BB-AE94-F71400E0169E}" dt="2023-04-25T10:53:07.093" v="6169" actId="26606"/>
          <ac:cxnSpMkLst>
            <pc:docMk/>
            <pc:sldMk cId="2845731130" sldId="270"/>
            <ac:cxnSpMk id="53" creationId="{56020367-4FD5-4596-8E10-C5F095CD8DBF}"/>
          </ac:cxnSpMkLst>
        </pc:cxnChg>
      </pc:sldChg>
      <pc:sldChg chg="addSp delSp modSp new del mod">
        <pc:chgData name="Jordan Moncrieff (22968254)" userId="d030a804-8f32-4a6d-a983-37d124109814" providerId="ADAL" clId="{17B8C579-2418-43BB-AE94-F71400E0169E}" dt="2023-04-26T02:54:22.658" v="9724" actId="2696"/>
        <pc:sldMkLst>
          <pc:docMk/>
          <pc:sldMk cId="4293637934" sldId="271"/>
        </pc:sldMkLst>
        <pc:spChg chg="mod">
          <ac:chgData name="Jordan Moncrieff (22968254)" userId="d030a804-8f32-4a6d-a983-37d124109814" providerId="ADAL" clId="{17B8C579-2418-43BB-AE94-F71400E0169E}" dt="2023-04-25T08:27:34.099" v="5711" actId="20577"/>
          <ac:spMkLst>
            <pc:docMk/>
            <pc:sldMk cId="4293637934" sldId="271"/>
            <ac:spMk id="2" creationId="{B0280872-D837-6ADA-DE6B-2A6E39EC8FB6}"/>
          </ac:spMkLst>
        </pc:spChg>
        <pc:spChg chg="del">
          <ac:chgData name="Jordan Moncrieff (22968254)" userId="d030a804-8f32-4a6d-a983-37d124109814" providerId="ADAL" clId="{17B8C579-2418-43BB-AE94-F71400E0169E}" dt="2023-04-23T11:11:44.814" v="3463" actId="478"/>
          <ac:spMkLst>
            <pc:docMk/>
            <pc:sldMk cId="4293637934" sldId="271"/>
            <ac:spMk id="3" creationId="{FBE11AF1-A151-D3FD-82E6-4755A66D9DD7}"/>
          </ac:spMkLst>
        </pc:spChg>
        <pc:spChg chg="add mod">
          <ac:chgData name="Jordan Moncrieff (22968254)" userId="d030a804-8f32-4a6d-a983-37d124109814" providerId="ADAL" clId="{17B8C579-2418-43BB-AE94-F71400E0169E}" dt="2023-04-23T11:16:46.702" v="3626" actId="20577"/>
          <ac:spMkLst>
            <pc:docMk/>
            <pc:sldMk cId="4293637934" sldId="271"/>
            <ac:spMk id="4" creationId="{D91446B2-6C5D-5D6D-6077-C27A7157A69B}"/>
          </ac:spMkLst>
        </pc:spChg>
        <pc:picChg chg="add del mod">
          <ac:chgData name="Jordan Moncrieff (22968254)" userId="d030a804-8f32-4a6d-a983-37d124109814" providerId="ADAL" clId="{17B8C579-2418-43BB-AE94-F71400E0169E}" dt="2023-04-25T08:27:22.751" v="5683" actId="478"/>
          <ac:picMkLst>
            <pc:docMk/>
            <pc:sldMk cId="4293637934" sldId="271"/>
            <ac:picMk id="5" creationId="{A76D87FE-B6B2-4978-BFD5-4D439C5B8A1C}"/>
          </ac:picMkLst>
        </pc:picChg>
      </pc:sldChg>
      <pc:sldChg chg="addSp delSp modSp new mod delAnim modAnim modNotesTx">
        <pc:chgData name="Jordan Moncrieff (22968254)" userId="d030a804-8f32-4a6d-a983-37d124109814" providerId="ADAL" clId="{17B8C579-2418-43BB-AE94-F71400E0169E}" dt="2023-04-27T17:10:53.109" v="26551" actId="313"/>
        <pc:sldMkLst>
          <pc:docMk/>
          <pc:sldMk cId="1173157113" sldId="272"/>
        </pc:sldMkLst>
        <pc:spChg chg="mod">
          <ac:chgData name="Jordan Moncrieff (22968254)" userId="d030a804-8f32-4a6d-a983-37d124109814" providerId="ADAL" clId="{17B8C579-2418-43BB-AE94-F71400E0169E}" dt="2023-04-24T02:23:52.607" v="4312" actId="1076"/>
          <ac:spMkLst>
            <pc:docMk/>
            <pc:sldMk cId="1173157113" sldId="272"/>
            <ac:spMk id="2" creationId="{7C3B4119-DAC4-F2AC-40BE-2A088FE13880}"/>
          </ac:spMkLst>
        </pc:spChg>
        <pc:spChg chg="mod">
          <ac:chgData name="Jordan Moncrieff (22968254)" userId="d030a804-8f32-4a6d-a983-37d124109814" providerId="ADAL" clId="{17B8C579-2418-43BB-AE94-F71400E0169E}" dt="2023-04-27T16:38:34.086" v="25329" actId="20577"/>
          <ac:spMkLst>
            <pc:docMk/>
            <pc:sldMk cId="1173157113" sldId="272"/>
            <ac:spMk id="3" creationId="{D27ED284-76AD-4ACF-EAAB-4ABCEDEEC7B7}"/>
          </ac:spMkLst>
        </pc:spChg>
        <pc:spChg chg="add mod">
          <ac:chgData name="Jordan Moncrieff (22968254)" userId="d030a804-8f32-4a6d-a983-37d124109814" providerId="ADAL" clId="{17B8C579-2418-43BB-AE94-F71400E0169E}" dt="2023-04-24T02:23:52.607" v="4312" actId="1076"/>
          <ac:spMkLst>
            <pc:docMk/>
            <pc:sldMk cId="1173157113" sldId="272"/>
            <ac:spMk id="4" creationId="{87546B92-0164-E2F9-0DCC-CCE573BC3D6F}"/>
          </ac:spMkLst>
        </pc:spChg>
        <pc:spChg chg="add mod">
          <ac:chgData name="Jordan Moncrieff (22968254)" userId="d030a804-8f32-4a6d-a983-37d124109814" providerId="ADAL" clId="{17B8C579-2418-43BB-AE94-F71400E0169E}" dt="2023-04-27T16:40:18.256" v="25348" actId="20577"/>
          <ac:spMkLst>
            <pc:docMk/>
            <pc:sldMk cId="1173157113" sldId="272"/>
            <ac:spMk id="5" creationId="{739CE2FE-C031-CE4A-10DD-1A16B27FA66D}"/>
          </ac:spMkLst>
        </pc:spChg>
        <pc:spChg chg="del">
          <ac:chgData name="Jordan Moncrieff (22968254)" userId="d030a804-8f32-4a6d-a983-37d124109814" providerId="ADAL" clId="{17B8C579-2418-43BB-AE94-F71400E0169E}" dt="2023-04-26T03:40:20.561" v="11202" actId="478"/>
          <ac:spMkLst>
            <pc:docMk/>
            <pc:sldMk cId="1173157113" sldId="272"/>
            <ac:spMk id="6" creationId="{134FA6D0-199C-F1E4-200A-4361A92973E4}"/>
          </ac:spMkLst>
        </pc:spChg>
        <pc:spChg chg="add del mod">
          <ac:chgData name="Jordan Moncrieff (22968254)" userId="d030a804-8f32-4a6d-a983-37d124109814" providerId="ADAL" clId="{17B8C579-2418-43BB-AE94-F71400E0169E}" dt="2023-04-24T02:25:08.878" v="4346" actId="478"/>
          <ac:spMkLst>
            <pc:docMk/>
            <pc:sldMk cId="1173157113" sldId="272"/>
            <ac:spMk id="6" creationId="{41C2D908-2EC6-D9C5-BC51-66AA0287A836}"/>
          </ac:spMkLst>
        </pc:spChg>
        <pc:spChg chg="add mod">
          <ac:chgData name="Jordan Moncrieff (22968254)" userId="d030a804-8f32-4a6d-a983-37d124109814" providerId="ADAL" clId="{17B8C579-2418-43BB-AE94-F71400E0169E}" dt="2023-04-27T15:39:41.794" v="24543" actId="255"/>
          <ac:spMkLst>
            <pc:docMk/>
            <pc:sldMk cId="1173157113" sldId="272"/>
            <ac:spMk id="6" creationId="{5414CA6A-EF3A-336C-6A50-1A7D6D9C54FA}"/>
          </ac:spMkLst>
        </pc:spChg>
        <pc:spChg chg="add mod">
          <ac:chgData name="Jordan Moncrieff (22968254)" userId="d030a804-8f32-4a6d-a983-37d124109814" providerId="ADAL" clId="{17B8C579-2418-43BB-AE94-F71400E0169E}" dt="2023-04-24T02:25:33.228" v="4375" actId="14100"/>
          <ac:spMkLst>
            <pc:docMk/>
            <pc:sldMk cId="1173157113" sldId="272"/>
            <ac:spMk id="7" creationId="{F18D777E-D440-BF8C-8942-AED90C25814E}"/>
          </ac:spMkLst>
        </pc:spChg>
        <pc:spChg chg="add mod">
          <ac:chgData name="Jordan Moncrieff (22968254)" userId="d030a804-8f32-4a6d-a983-37d124109814" providerId="ADAL" clId="{17B8C579-2418-43BB-AE94-F71400E0169E}" dt="2023-04-27T15:39:26.784" v="24530" actId="255"/>
          <ac:spMkLst>
            <pc:docMk/>
            <pc:sldMk cId="1173157113" sldId="272"/>
            <ac:spMk id="8" creationId="{240A0CEB-F66E-3F2D-D445-2832067CDA1D}"/>
          </ac:spMkLst>
        </pc:spChg>
        <pc:spChg chg="add del mod">
          <ac:chgData name="Jordan Moncrieff (22968254)" userId="d030a804-8f32-4a6d-a983-37d124109814" providerId="ADAL" clId="{17B8C579-2418-43BB-AE94-F71400E0169E}" dt="2023-04-26T07:21:40.653" v="22255" actId="478"/>
          <ac:spMkLst>
            <pc:docMk/>
            <pc:sldMk cId="1173157113" sldId="272"/>
            <ac:spMk id="8" creationId="{B0C84861-78B5-6090-0098-7524E184AEA3}"/>
          </ac:spMkLst>
        </pc:spChg>
      </pc:sldChg>
      <pc:sldChg chg="addSp delSp modSp new mod delAnim modAnim modNotesTx">
        <pc:chgData name="Jordan Moncrieff (22968254)" userId="d030a804-8f32-4a6d-a983-37d124109814" providerId="ADAL" clId="{17B8C579-2418-43BB-AE94-F71400E0169E}" dt="2023-04-27T17:04:41.193" v="26335" actId="20577"/>
        <pc:sldMkLst>
          <pc:docMk/>
          <pc:sldMk cId="3762040493" sldId="273"/>
        </pc:sldMkLst>
        <pc:spChg chg="mod">
          <ac:chgData name="Jordan Moncrieff (22968254)" userId="d030a804-8f32-4a6d-a983-37d124109814" providerId="ADAL" clId="{17B8C579-2418-43BB-AE94-F71400E0169E}" dt="2023-04-24T02:42:09.834" v="4692" actId="20577"/>
          <ac:spMkLst>
            <pc:docMk/>
            <pc:sldMk cId="3762040493" sldId="273"/>
            <ac:spMk id="2" creationId="{453C475A-B42F-B34D-44EF-A4D00D2B1763}"/>
          </ac:spMkLst>
        </pc:spChg>
        <pc:spChg chg="mod">
          <ac:chgData name="Jordan Moncrieff (22968254)" userId="d030a804-8f32-4a6d-a983-37d124109814" providerId="ADAL" clId="{17B8C579-2418-43BB-AE94-F71400E0169E}" dt="2023-04-26T07:53:59.995" v="23395" actId="20577"/>
          <ac:spMkLst>
            <pc:docMk/>
            <pc:sldMk cId="3762040493" sldId="273"/>
            <ac:spMk id="3" creationId="{240F6C58-A14C-9B1C-90DA-B40D63BAEF5D}"/>
          </ac:spMkLst>
        </pc:spChg>
        <pc:spChg chg="add mod">
          <ac:chgData name="Jordan Moncrieff (22968254)" userId="d030a804-8f32-4a6d-a983-37d124109814" providerId="ADAL" clId="{17B8C579-2418-43BB-AE94-F71400E0169E}" dt="2023-04-26T02:41:41.979" v="9645" actId="1076"/>
          <ac:spMkLst>
            <pc:docMk/>
            <pc:sldMk cId="3762040493" sldId="273"/>
            <ac:spMk id="9" creationId="{B9F18BE5-FF66-E081-6729-27F5831E4A58}"/>
          </ac:spMkLst>
        </pc:spChg>
        <pc:spChg chg="add mod">
          <ac:chgData name="Jordan Moncrieff (22968254)" userId="d030a804-8f32-4a6d-a983-37d124109814" providerId="ADAL" clId="{17B8C579-2418-43BB-AE94-F71400E0169E}" dt="2023-04-26T02:45:40.852" v="9715" actId="1076"/>
          <ac:spMkLst>
            <pc:docMk/>
            <pc:sldMk cId="3762040493" sldId="273"/>
            <ac:spMk id="11" creationId="{05CA2CBE-4616-946D-F1EA-A1C39302B688}"/>
          </ac:spMkLst>
        </pc:spChg>
        <pc:spChg chg="add mod">
          <ac:chgData name="Jordan Moncrieff (22968254)" userId="d030a804-8f32-4a6d-a983-37d124109814" providerId="ADAL" clId="{17B8C579-2418-43BB-AE94-F71400E0169E}" dt="2023-04-26T02:43:51.403" v="9697" actId="164"/>
          <ac:spMkLst>
            <pc:docMk/>
            <pc:sldMk cId="3762040493" sldId="273"/>
            <ac:spMk id="14" creationId="{403F3BBF-85C7-F592-E2A2-CA3597479643}"/>
          </ac:spMkLst>
        </pc:spChg>
        <pc:grpChg chg="add mod">
          <ac:chgData name="Jordan Moncrieff (22968254)" userId="d030a804-8f32-4a6d-a983-37d124109814" providerId="ADAL" clId="{17B8C579-2418-43BB-AE94-F71400E0169E}" dt="2023-04-26T02:45:33.258" v="9714" actId="1076"/>
          <ac:grpSpMkLst>
            <pc:docMk/>
            <pc:sldMk cId="3762040493" sldId="273"/>
            <ac:grpSpMk id="10" creationId="{A758BEF4-4EE6-9375-A04F-4CF47A1E70A7}"/>
          </ac:grpSpMkLst>
        </pc:grpChg>
        <pc:grpChg chg="add mod">
          <ac:chgData name="Jordan Moncrieff (22968254)" userId="d030a804-8f32-4a6d-a983-37d124109814" providerId="ADAL" clId="{17B8C579-2418-43BB-AE94-F71400E0169E}" dt="2023-04-26T02:41:47.802" v="9650" actId="164"/>
          <ac:grpSpMkLst>
            <pc:docMk/>
            <pc:sldMk cId="3762040493" sldId="273"/>
            <ac:grpSpMk id="12" creationId="{6CA8E9D0-BB3A-47D6-F6DD-1C4EF673AD47}"/>
          </ac:grpSpMkLst>
        </pc:grpChg>
        <pc:grpChg chg="add mod">
          <ac:chgData name="Jordan Moncrieff (22968254)" userId="d030a804-8f32-4a6d-a983-37d124109814" providerId="ADAL" clId="{17B8C579-2418-43BB-AE94-F71400E0169E}" dt="2023-04-26T02:45:40.852" v="9715" actId="1076"/>
          <ac:grpSpMkLst>
            <pc:docMk/>
            <pc:sldMk cId="3762040493" sldId="273"/>
            <ac:grpSpMk id="13" creationId="{D4EC19A4-197D-3B0E-2B78-405E8A439042}"/>
          </ac:grpSpMkLst>
        </pc:grpChg>
        <pc:grpChg chg="add mod">
          <ac:chgData name="Jordan Moncrieff (22968254)" userId="d030a804-8f32-4a6d-a983-37d124109814" providerId="ADAL" clId="{17B8C579-2418-43BB-AE94-F71400E0169E}" dt="2023-04-26T02:45:46.775" v="9716" actId="1076"/>
          <ac:grpSpMkLst>
            <pc:docMk/>
            <pc:sldMk cId="3762040493" sldId="273"/>
            <ac:grpSpMk id="15" creationId="{F7E413E6-4DD1-50B5-EE53-72B3A4C3E53E}"/>
          </ac:grpSpMkLst>
        </pc:grpChg>
        <pc:picChg chg="add mod">
          <ac:chgData name="Jordan Moncrieff (22968254)" userId="d030a804-8f32-4a6d-a983-37d124109814" providerId="ADAL" clId="{17B8C579-2418-43BB-AE94-F71400E0169E}" dt="2023-04-24T02:43:29.937" v="4748" actId="1076"/>
          <ac:picMkLst>
            <pc:docMk/>
            <pc:sldMk cId="3762040493" sldId="273"/>
            <ac:picMk id="5" creationId="{31DF47F6-5DB7-56E8-EE31-56C1E6C5E7E4}"/>
          </ac:picMkLst>
        </pc:picChg>
        <pc:picChg chg="add del mod">
          <ac:chgData name="Jordan Moncrieff (22968254)" userId="d030a804-8f32-4a6d-a983-37d124109814" providerId="ADAL" clId="{17B8C579-2418-43BB-AE94-F71400E0169E}" dt="2023-04-26T02:34:48.749" v="9526" actId="478"/>
          <ac:picMkLst>
            <pc:docMk/>
            <pc:sldMk cId="3762040493" sldId="273"/>
            <ac:picMk id="5" creationId="{A8A71266-B4B3-E0A1-BCC6-C8D30C6BC111}"/>
          </ac:picMkLst>
        </pc:picChg>
        <pc:picChg chg="add del mod">
          <ac:chgData name="Jordan Moncrieff (22968254)" userId="d030a804-8f32-4a6d-a983-37d124109814" providerId="ADAL" clId="{17B8C579-2418-43BB-AE94-F71400E0169E}" dt="2023-04-25T06:53:08.961" v="5241" actId="478"/>
          <ac:picMkLst>
            <pc:docMk/>
            <pc:sldMk cId="3762040493" sldId="273"/>
            <ac:picMk id="6" creationId="{5C80E0FE-A505-9EE3-53BF-941799797F55}"/>
          </ac:picMkLst>
        </pc:picChg>
        <pc:picChg chg="add mod">
          <ac:chgData name="Jordan Moncrieff (22968254)" userId="d030a804-8f32-4a6d-a983-37d124109814" providerId="ADAL" clId="{17B8C579-2418-43BB-AE94-F71400E0169E}" dt="2023-04-26T02:43:51.403" v="9697" actId="164"/>
          <ac:picMkLst>
            <pc:docMk/>
            <pc:sldMk cId="3762040493" sldId="273"/>
            <ac:picMk id="7" creationId="{42C23828-AF89-3973-AF34-356481316AA2}"/>
          </ac:picMkLst>
        </pc:picChg>
        <pc:picChg chg="add mod">
          <ac:chgData name="Jordan Moncrieff (22968254)" userId="d030a804-8f32-4a6d-a983-37d124109814" providerId="ADAL" clId="{17B8C579-2418-43BB-AE94-F71400E0169E}" dt="2023-04-26T02:41:47.357" v="9649" actId="1076"/>
          <ac:picMkLst>
            <pc:docMk/>
            <pc:sldMk cId="3762040493" sldId="273"/>
            <ac:picMk id="8" creationId="{30EA650C-0A40-358D-5D50-1A98B5864084}"/>
          </ac:picMkLst>
        </pc:picChg>
        <pc:picChg chg="mod">
          <ac:chgData name="Jordan Moncrieff (22968254)" userId="d030a804-8f32-4a6d-a983-37d124109814" providerId="ADAL" clId="{17B8C579-2418-43BB-AE94-F71400E0169E}" dt="2023-04-26T02:45:40.852" v="9715" actId="1076"/>
          <ac:picMkLst>
            <pc:docMk/>
            <pc:sldMk cId="3762040493" sldId="273"/>
            <ac:picMk id="1026" creationId="{E20B58FD-5533-7B2E-FC8C-767A1D6AD80B}"/>
          </ac:picMkLst>
        </pc:picChg>
      </pc:sldChg>
      <pc:sldChg chg="addSp delSp modSp new mod setBg modNotesTx">
        <pc:chgData name="Jordan Moncrieff (22968254)" userId="d030a804-8f32-4a6d-a983-37d124109814" providerId="ADAL" clId="{17B8C579-2418-43BB-AE94-F71400E0169E}" dt="2023-04-26T07:56:30.728" v="23835" actId="20577"/>
        <pc:sldMkLst>
          <pc:docMk/>
          <pc:sldMk cId="4284899705" sldId="274"/>
        </pc:sldMkLst>
        <pc:spChg chg="mod">
          <ac:chgData name="Jordan Moncrieff (22968254)" userId="d030a804-8f32-4a6d-a983-37d124109814" providerId="ADAL" clId="{17B8C579-2418-43BB-AE94-F71400E0169E}" dt="2023-04-26T07:54:58.313" v="23433" actId="26606"/>
          <ac:spMkLst>
            <pc:docMk/>
            <pc:sldMk cId="4284899705" sldId="274"/>
            <ac:spMk id="2" creationId="{B47EEB96-8B46-728C-9394-D2EA826C35FC}"/>
          </ac:spMkLst>
        </pc:spChg>
        <pc:spChg chg="mod">
          <ac:chgData name="Jordan Moncrieff (22968254)" userId="d030a804-8f32-4a6d-a983-37d124109814" providerId="ADAL" clId="{17B8C579-2418-43BB-AE94-F71400E0169E}" dt="2023-04-26T07:54:58.313" v="23433" actId="26606"/>
          <ac:spMkLst>
            <pc:docMk/>
            <pc:sldMk cId="4284899705" sldId="274"/>
            <ac:spMk id="3" creationId="{AF5128B1-CCA6-BBB3-7621-1D2768C95116}"/>
          </ac:spMkLst>
        </pc:spChg>
        <pc:spChg chg="add del">
          <ac:chgData name="Jordan Moncrieff (22968254)" userId="d030a804-8f32-4a6d-a983-37d124109814" providerId="ADAL" clId="{17B8C579-2418-43BB-AE94-F71400E0169E}" dt="2023-04-24T02:45:21.527" v="4894" actId="26606"/>
          <ac:spMkLst>
            <pc:docMk/>
            <pc:sldMk cId="4284899705" sldId="274"/>
            <ac:spMk id="9" creationId="{D009D6D5-DAC2-4A8B-A17A-E206B9012D09}"/>
          </ac:spMkLst>
        </pc:spChg>
        <pc:spChg chg="add del">
          <ac:chgData name="Jordan Moncrieff (22968254)" userId="d030a804-8f32-4a6d-a983-37d124109814" providerId="ADAL" clId="{17B8C579-2418-43BB-AE94-F71400E0169E}" dt="2023-04-24T02:45:47.702" v="4898" actId="26606"/>
          <ac:spMkLst>
            <pc:docMk/>
            <pc:sldMk cId="4284899705" sldId="274"/>
            <ac:spMk id="11" creationId="{8AEA628B-C8FF-4D0B-B111-F101F580B15D}"/>
          </ac:spMkLst>
        </pc:spChg>
        <pc:spChg chg="add del">
          <ac:chgData name="Jordan Moncrieff (22968254)" userId="d030a804-8f32-4a6d-a983-37d124109814" providerId="ADAL" clId="{17B8C579-2418-43BB-AE94-F71400E0169E}" dt="2023-04-24T02:45:47.702" v="4898" actId="26606"/>
          <ac:spMkLst>
            <pc:docMk/>
            <pc:sldMk cId="4284899705" sldId="274"/>
            <ac:spMk id="12" creationId="{79477870-C64A-4E35-8F2F-05B7114F3C74}"/>
          </ac:spMkLst>
        </pc:spChg>
        <pc:spChg chg="add del">
          <ac:chgData name="Jordan Moncrieff (22968254)" userId="d030a804-8f32-4a6d-a983-37d124109814" providerId="ADAL" clId="{17B8C579-2418-43BB-AE94-F71400E0169E}" dt="2023-04-24T02:45:47.702" v="4898" actId="26606"/>
          <ac:spMkLst>
            <pc:docMk/>
            <pc:sldMk cId="4284899705" sldId="274"/>
            <ac:spMk id="13" creationId="{42663BD0-064C-40FC-A331-F49FCA9536AA}"/>
          </ac:spMkLst>
        </pc:spChg>
        <pc:spChg chg="add del">
          <ac:chgData name="Jordan Moncrieff (22968254)" userId="d030a804-8f32-4a6d-a983-37d124109814" providerId="ADAL" clId="{17B8C579-2418-43BB-AE94-F71400E0169E}" dt="2023-04-25T11:03:32.131" v="6219" actId="26606"/>
          <ac:spMkLst>
            <pc:docMk/>
            <pc:sldMk cId="4284899705" sldId="274"/>
            <ac:spMk id="18" creationId="{80E21785-62D8-430F-9521-90166EF7C8F0}"/>
          </ac:spMkLst>
        </pc:spChg>
        <pc:spChg chg="add del">
          <ac:chgData name="Jordan Moncrieff (22968254)" userId="d030a804-8f32-4a6d-a983-37d124109814" providerId="ADAL" clId="{17B8C579-2418-43BB-AE94-F71400E0169E}" dt="2023-04-25T11:03:32.131" v="6219" actId="26606"/>
          <ac:spMkLst>
            <pc:docMk/>
            <pc:sldMk cId="4284899705" sldId="274"/>
            <ac:spMk id="20" creationId="{ED7CF8A0-D3E4-4A16-87D3-1D973AC61BF1}"/>
          </ac:spMkLst>
        </pc:spChg>
        <pc:spChg chg="add del">
          <ac:chgData name="Jordan Moncrieff (22968254)" userId="d030a804-8f32-4a6d-a983-37d124109814" providerId="ADAL" clId="{17B8C579-2418-43BB-AE94-F71400E0169E}" dt="2023-04-25T11:03:59.814" v="6220" actId="26606"/>
          <ac:spMkLst>
            <pc:docMk/>
            <pc:sldMk cId="4284899705" sldId="274"/>
            <ac:spMk id="26" creationId="{C1DD1A8A-57D5-4A81-AD04-532B043C5611}"/>
          </ac:spMkLst>
        </pc:spChg>
        <pc:spChg chg="add">
          <ac:chgData name="Jordan Moncrieff (22968254)" userId="d030a804-8f32-4a6d-a983-37d124109814" providerId="ADAL" clId="{17B8C579-2418-43BB-AE94-F71400E0169E}" dt="2023-04-26T07:54:58.313" v="23433" actId="26606"/>
          <ac:spMkLst>
            <pc:docMk/>
            <pc:sldMk cId="4284899705" sldId="274"/>
            <ac:spMk id="27" creationId="{D009D6D5-DAC2-4A8B-A17A-E206B9012D09}"/>
          </ac:spMkLst>
        </pc:spChg>
        <pc:spChg chg="add del">
          <ac:chgData name="Jordan Moncrieff (22968254)" userId="d030a804-8f32-4a6d-a983-37d124109814" providerId="ADAL" clId="{17B8C579-2418-43BB-AE94-F71400E0169E}" dt="2023-04-25T11:03:59.814" v="6220" actId="26606"/>
          <ac:spMkLst>
            <pc:docMk/>
            <pc:sldMk cId="4284899705" sldId="274"/>
            <ac:spMk id="28" creationId="{007891EC-4501-44ED-A8C8-B11B6DB767AB}"/>
          </ac:spMkLst>
        </pc:spChg>
        <pc:spChg chg="add del">
          <ac:chgData name="Jordan Moncrieff (22968254)" userId="d030a804-8f32-4a6d-a983-37d124109814" providerId="ADAL" clId="{17B8C579-2418-43BB-AE94-F71400E0169E}" dt="2023-04-26T07:54:22.093" v="23429" actId="26606"/>
          <ac:spMkLst>
            <pc:docMk/>
            <pc:sldMk cId="4284899705" sldId="274"/>
            <ac:spMk id="33" creationId="{04812C46-200A-4DEB-A05E-3ED6C68C2387}"/>
          </ac:spMkLst>
        </pc:spChg>
        <pc:picChg chg="add del">
          <ac:chgData name="Jordan Moncrieff (22968254)" userId="d030a804-8f32-4a6d-a983-37d124109814" providerId="ADAL" clId="{17B8C579-2418-43BB-AE94-F71400E0169E}" dt="2023-04-24T02:45:21.527" v="4894" actId="26606"/>
          <ac:picMkLst>
            <pc:docMk/>
            <pc:sldMk cId="4284899705" sldId="274"/>
            <ac:picMk id="5" creationId="{D0491BB0-CCB0-98FA-B6BD-6D6E12CAD5BF}"/>
          </ac:picMkLst>
        </pc:picChg>
        <pc:picChg chg="add del">
          <ac:chgData name="Jordan Moncrieff (22968254)" userId="d030a804-8f32-4a6d-a983-37d124109814" providerId="ADAL" clId="{17B8C579-2418-43BB-AE94-F71400E0169E}" dt="2023-04-24T02:45:30.804" v="4897" actId="478"/>
          <ac:picMkLst>
            <pc:docMk/>
            <pc:sldMk cId="4284899705" sldId="274"/>
            <ac:picMk id="14" creationId="{673A6CB2-C0F3-9C74-82A1-BB26B3DE2BA0}"/>
          </ac:picMkLst>
        </pc:picChg>
        <pc:picChg chg="add mod ord">
          <ac:chgData name="Jordan Moncrieff (22968254)" userId="d030a804-8f32-4a6d-a983-37d124109814" providerId="ADAL" clId="{17B8C579-2418-43BB-AE94-F71400E0169E}" dt="2023-04-26T07:54:58.313" v="23433" actId="26606"/>
          <ac:picMkLst>
            <pc:docMk/>
            <pc:sldMk cId="4284899705" sldId="274"/>
            <ac:picMk id="22" creationId="{FDFD1660-8846-AFCD-6A9D-5F604D1E28A2}"/>
          </ac:picMkLst>
        </pc:picChg>
      </pc:sldChg>
      <pc:sldChg chg="addSp delSp modSp new mod modNotesTx">
        <pc:chgData name="Jordan Moncrieff (22968254)" userId="d030a804-8f32-4a6d-a983-37d124109814" providerId="ADAL" clId="{17B8C579-2418-43BB-AE94-F71400E0169E}" dt="2023-04-27T16:49:37.142" v="25459" actId="20577"/>
        <pc:sldMkLst>
          <pc:docMk/>
          <pc:sldMk cId="2562155985" sldId="275"/>
        </pc:sldMkLst>
        <pc:spChg chg="mod">
          <ac:chgData name="Jordan Moncrieff (22968254)" userId="d030a804-8f32-4a6d-a983-37d124109814" providerId="ADAL" clId="{17B8C579-2418-43BB-AE94-F71400E0169E}" dt="2023-04-25T09:49:04.884" v="5964" actId="1076"/>
          <ac:spMkLst>
            <pc:docMk/>
            <pc:sldMk cId="2562155985" sldId="275"/>
            <ac:spMk id="2" creationId="{D87E31ED-7013-0423-6BA6-26454987854F}"/>
          </ac:spMkLst>
        </pc:spChg>
        <pc:spChg chg="del">
          <ac:chgData name="Jordan Moncrieff (22968254)" userId="d030a804-8f32-4a6d-a983-37d124109814" providerId="ADAL" clId="{17B8C579-2418-43BB-AE94-F71400E0169E}" dt="2023-04-25T09:49:08.047" v="5965" actId="478"/>
          <ac:spMkLst>
            <pc:docMk/>
            <pc:sldMk cId="2562155985" sldId="275"/>
            <ac:spMk id="3" creationId="{5AD51834-A1FC-786C-C643-601ACC798DF2}"/>
          </ac:spMkLst>
        </pc:spChg>
        <pc:spChg chg="add mod">
          <ac:chgData name="Jordan Moncrieff (22968254)" userId="d030a804-8f32-4a6d-a983-37d124109814" providerId="ADAL" clId="{17B8C579-2418-43BB-AE94-F71400E0169E}" dt="2023-04-27T16:23:04.324" v="25323" actId="13822"/>
          <ac:spMkLst>
            <pc:docMk/>
            <pc:sldMk cId="2562155985" sldId="275"/>
            <ac:spMk id="3" creationId="{B78001ED-54E6-7CA2-8551-3B4C6C69AFD1}"/>
          </ac:spMkLst>
        </pc:spChg>
        <pc:spChg chg="add mod">
          <ac:chgData name="Jordan Moncrieff (22968254)" userId="d030a804-8f32-4a6d-a983-37d124109814" providerId="ADAL" clId="{17B8C579-2418-43BB-AE94-F71400E0169E}" dt="2023-04-27T16:23:14.571" v="25324" actId="13822"/>
          <ac:spMkLst>
            <pc:docMk/>
            <pc:sldMk cId="2562155985" sldId="275"/>
            <ac:spMk id="4" creationId="{1925C178-66CD-DE72-2D5E-221C93533BFB}"/>
          </ac:spMkLst>
        </pc:spChg>
        <pc:spChg chg="add del mod">
          <ac:chgData name="Jordan Moncrieff (22968254)" userId="d030a804-8f32-4a6d-a983-37d124109814" providerId="ADAL" clId="{17B8C579-2418-43BB-AE94-F71400E0169E}" dt="2023-04-25T09:52:20.471" v="5981" actId="478"/>
          <ac:spMkLst>
            <pc:docMk/>
            <pc:sldMk cId="2562155985" sldId="275"/>
            <ac:spMk id="4" creationId="{C8494061-0785-AE6A-DF96-B6A59FE245A2}"/>
          </ac:spMkLst>
        </pc:spChg>
        <pc:spChg chg="add mod">
          <ac:chgData name="Jordan Moncrieff (22968254)" userId="d030a804-8f32-4a6d-a983-37d124109814" providerId="ADAL" clId="{17B8C579-2418-43BB-AE94-F71400E0169E}" dt="2023-04-26T07:25:07.016" v="22280" actId="164"/>
          <ac:spMkLst>
            <pc:docMk/>
            <pc:sldMk cId="2562155985" sldId="275"/>
            <ac:spMk id="9" creationId="{E5076B00-FBB0-EFFE-7841-041A03774E9D}"/>
          </ac:spMkLst>
        </pc:spChg>
        <pc:spChg chg="add mod">
          <ac:chgData name="Jordan Moncrieff (22968254)" userId="d030a804-8f32-4a6d-a983-37d124109814" providerId="ADAL" clId="{17B8C579-2418-43BB-AE94-F71400E0169E}" dt="2023-04-26T07:25:07.016" v="22280" actId="164"/>
          <ac:spMkLst>
            <pc:docMk/>
            <pc:sldMk cId="2562155985" sldId="275"/>
            <ac:spMk id="22" creationId="{02AD5307-0B38-1C18-272C-EBFEC0AAA4CD}"/>
          </ac:spMkLst>
        </pc:spChg>
        <pc:spChg chg="add mod">
          <ac:chgData name="Jordan Moncrieff (22968254)" userId="d030a804-8f32-4a6d-a983-37d124109814" providerId="ADAL" clId="{17B8C579-2418-43BB-AE94-F71400E0169E}" dt="2023-04-26T07:25:33.086" v="22283" actId="164"/>
          <ac:spMkLst>
            <pc:docMk/>
            <pc:sldMk cId="2562155985" sldId="275"/>
            <ac:spMk id="24" creationId="{E1CFAD62-924A-4990-552F-9099EDBA3AFC}"/>
          </ac:spMkLst>
        </pc:spChg>
        <pc:spChg chg="add mod">
          <ac:chgData name="Jordan Moncrieff (22968254)" userId="d030a804-8f32-4a6d-a983-37d124109814" providerId="ADAL" clId="{17B8C579-2418-43BB-AE94-F71400E0169E}" dt="2023-04-26T07:25:07.016" v="22280" actId="164"/>
          <ac:spMkLst>
            <pc:docMk/>
            <pc:sldMk cId="2562155985" sldId="275"/>
            <ac:spMk id="27" creationId="{62547390-84B7-032F-70AD-5A1AEA6EBD05}"/>
          </ac:spMkLst>
        </pc:spChg>
        <pc:spChg chg="add mod">
          <ac:chgData name="Jordan Moncrieff (22968254)" userId="d030a804-8f32-4a6d-a983-37d124109814" providerId="ADAL" clId="{17B8C579-2418-43BB-AE94-F71400E0169E}" dt="2023-04-26T07:25:07.016" v="22280" actId="164"/>
          <ac:spMkLst>
            <pc:docMk/>
            <pc:sldMk cId="2562155985" sldId="275"/>
            <ac:spMk id="31" creationId="{B5B5F266-AFB0-1220-9510-B4C1245166DD}"/>
          </ac:spMkLst>
        </pc:spChg>
        <pc:spChg chg="add mod">
          <ac:chgData name="Jordan Moncrieff (22968254)" userId="d030a804-8f32-4a6d-a983-37d124109814" providerId="ADAL" clId="{17B8C579-2418-43BB-AE94-F71400E0169E}" dt="2023-04-26T07:28:08.011" v="22349" actId="164"/>
          <ac:spMkLst>
            <pc:docMk/>
            <pc:sldMk cId="2562155985" sldId="275"/>
            <ac:spMk id="40" creationId="{A0EDC40B-89CE-18C9-D0AB-107B4EBE8E0C}"/>
          </ac:spMkLst>
        </pc:spChg>
        <pc:spChg chg="add del mod">
          <ac:chgData name="Jordan Moncrieff (22968254)" userId="d030a804-8f32-4a6d-a983-37d124109814" providerId="ADAL" clId="{17B8C579-2418-43BB-AE94-F71400E0169E}" dt="2023-04-27T01:04:38.347" v="24459"/>
          <ac:spMkLst>
            <pc:docMk/>
            <pc:sldMk cId="2562155985" sldId="275"/>
            <ac:spMk id="43" creationId="{1D971E22-1CE5-94C2-D1B5-37EB2181557D}"/>
          </ac:spMkLst>
        </pc:spChg>
        <pc:spChg chg="add mod">
          <ac:chgData name="Jordan Moncrieff (22968254)" userId="d030a804-8f32-4a6d-a983-37d124109814" providerId="ADAL" clId="{17B8C579-2418-43BB-AE94-F71400E0169E}" dt="2023-04-27T01:04:37.365" v="24457" actId="1076"/>
          <ac:spMkLst>
            <pc:docMk/>
            <pc:sldMk cId="2562155985" sldId="275"/>
            <ac:spMk id="44" creationId="{7F01E97F-56DC-0730-DC3B-E0AE521D6C9F}"/>
          </ac:spMkLst>
        </pc:spChg>
        <pc:grpChg chg="add mod">
          <ac:chgData name="Jordan Moncrieff (22968254)" userId="d030a804-8f32-4a6d-a983-37d124109814" providerId="ADAL" clId="{17B8C579-2418-43BB-AE94-F71400E0169E}" dt="2023-04-26T07:25:33.086" v="22283" actId="164"/>
          <ac:grpSpMkLst>
            <pc:docMk/>
            <pc:sldMk cId="2562155985" sldId="275"/>
            <ac:grpSpMk id="37" creationId="{98FA1B2E-923D-CF10-58FF-44AD79246F53}"/>
          </ac:grpSpMkLst>
        </pc:grpChg>
        <pc:grpChg chg="add mod">
          <ac:chgData name="Jordan Moncrieff (22968254)" userId="d030a804-8f32-4a6d-a983-37d124109814" providerId="ADAL" clId="{17B8C579-2418-43BB-AE94-F71400E0169E}" dt="2023-04-26T07:25:38.143" v="22284" actId="1076"/>
          <ac:grpSpMkLst>
            <pc:docMk/>
            <pc:sldMk cId="2562155985" sldId="275"/>
            <ac:grpSpMk id="38" creationId="{6F49160F-F5D6-B6CB-3E14-F17DEAB211D0}"/>
          </ac:grpSpMkLst>
        </pc:grpChg>
        <pc:grpChg chg="add del mod">
          <ac:chgData name="Jordan Moncrieff (22968254)" userId="d030a804-8f32-4a6d-a983-37d124109814" providerId="ADAL" clId="{17B8C579-2418-43BB-AE94-F71400E0169E}" dt="2023-04-27T01:04:42.819" v="24460" actId="478"/>
          <ac:grpSpMkLst>
            <pc:docMk/>
            <pc:sldMk cId="2562155985" sldId="275"/>
            <ac:grpSpMk id="41" creationId="{D5FF801F-5169-A796-0394-C64D077F8A6E}"/>
          </ac:grpSpMkLst>
        </pc:grpChg>
        <pc:picChg chg="add mod">
          <ac:chgData name="Jordan Moncrieff (22968254)" userId="d030a804-8f32-4a6d-a983-37d124109814" providerId="ADAL" clId="{17B8C579-2418-43BB-AE94-F71400E0169E}" dt="2023-04-26T07:25:07.016" v="22280" actId="164"/>
          <ac:picMkLst>
            <pc:docMk/>
            <pc:sldMk cId="2562155985" sldId="275"/>
            <ac:picMk id="6" creationId="{96256DD7-79A8-4D89-34B4-8078E37EB983}"/>
          </ac:picMkLst>
        </pc:picChg>
        <pc:picChg chg="add mod">
          <ac:chgData name="Jordan Moncrieff (22968254)" userId="d030a804-8f32-4a6d-a983-37d124109814" providerId="ADAL" clId="{17B8C579-2418-43BB-AE94-F71400E0169E}" dt="2023-04-26T07:25:07.016" v="22280" actId="164"/>
          <ac:picMkLst>
            <pc:docMk/>
            <pc:sldMk cId="2562155985" sldId="275"/>
            <ac:picMk id="11" creationId="{31962F7F-1200-BAD8-8C01-6A5A38EDEEFC}"/>
          </ac:picMkLst>
        </pc:picChg>
        <pc:picChg chg="add del mod">
          <ac:chgData name="Jordan Moncrieff (22968254)" userId="d030a804-8f32-4a6d-a983-37d124109814" providerId="ADAL" clId="{17B8C579-2418-43BB-AE94-F71400E0169E}" dt="2023-04-26T07:26:32.735" v="22287" actId="478"/>
          <ac:picMkLst>
            <pc:docMk/>
            <pc:sldMk cId="2562155985" sldId="275"/>
            <ac:picMk id="33" creationId="{DB1310E5-F0CA-0A9C-847C-A05A7C07255E}"/>
          </ac:picMkLst>
        </pc:picChg>
        <pc:picChg chg="add mod">
          <ac:chgData name="Jordan Moncrieff (22968254)" userId="d030a804-8f32-4a6d-a983-37d124109814" providerId="ADAL" clId="{17B8C579-2418-43BB-AE94-F71400E0169E}" dt="2023-04-26T07:28:08.011" v="22349" actId="164"/>
          <ac:picMkLst>
            <pc:docMk/>
            <pc:sldMk cId="2562155985" sldId="275"/>
            <ac:picMk id="39" creationId="{C090467A-739C-EBD3-13E3-CC419798C93E}"/>
          </ac:picMkLst>
        </pc:picChg>
        <pc:picChg chg="add mod">
          <ac:chgData name="Jordan Moncrieff (22968254)" userId="d030a804-8f32-4a6d-a983-37d124109814" providerId="ADAL" clId="{17B8C579-2418-43BB-AE94-F71400E0169E}" dt="2023-04-27T01:03:28.395" v="24432" actId="1076"/>
          <ac:picMkLst>
            <pc:docMk/>
            <pc:sldMk cId="2562155985" sldId="275"/>
            <ac:picMk id="42" creationId="{B62D6904-313F-3474-FBEA-08E90ED471E6}"/>
          </ac:picMkLst>
        </pc:picChg>
        <pc:cxnChg chg="add mod">
          <ac:chgData name="Jordan Moncrieff (22968254)" userId="d030a804-8f32-4a6d-a983-37d124109814" providerId="ADAL" clId="{17B8C579-2418-43BB-AE94-F71400E0169E}" dt="2023-04-26T07:25:07.016" v="22280" actId="164"/>
          <ac:cxnSpMkLst>
            <pc:docMk/>
            <pc:sldMk cId="2562155985" sldId="275"/>
            <ac:cxnSpMk id="8" creationId="{0266DC72-7EE4-7350-CE53-7ED8EC33D122}"/>
          </ac:cxnSpMkLst>
        </pc:cxnChg>
        <pc:cxnChg chg="add mod">
          <ac:chgData name="Jordan Moncrieff (22968254)" userId="d030a804-8f32-4a6d-a983-37d124109814" providerId="ADAL" clId="{17B8C579-2418-43BB-AE94-F71400E0169E}" dt="2023-04-26T07:25:07.016" v="22280" actId="164"/>
          <ac:cxnSpMkLst>
            <pc:docMk/>
            <pc:sldMk cId="2562155985" sldId="275"/>
            <ac:cxnSpMk id="12" creationId="{C14CB576-A4E0-1BF7-E87B-6EBA5FCFD200}"/>
          </ac:cxnSpMkLst>
        </pc:cxnChg>
        <pc:cxnChg chg="add mod">
          <ac:chgData name="Jordan Moncrieff (22968254)" userId="d030a804-8f32-4a6d-a983-37d124109814" providerId="ADAL" clId="{17B8C579-2418-43BB-AE94-F71400E0169E}" dt="2023-04-26T07:25:07.016" v="22280" actId="164"/>
          <ac:cxnSpMkLst>
            <pc:docMk/>
            <pc:sldMk cId="2562155985" sldId="275"/>
            <ac:cxnSpMk id="16" creationId="{8A504FCF-632B-FA7B-89B6-C397BD2410DC}"/>
          </ac:cxnSpMkLst>
        </pc:cxnChg>
        <pc:cxnChg chg="add mod">
          <ac:chgData name="Jordan Moncrieff (22968254)" userId="d030a804-8f32-4a6d-a983-37d124109814" providerId="ADAL" clId="{17B8C579-2418-43BB-AE94-F71400E0169E}" dt="2023-04-26T07:25:07.016" v="22280" actId="164"/>
          <ac:cxnSpMkLst>
            <pc:docMk/>
            <pc:sldMk cId="2562155985" sldId="275"/>
            <ac:cxnSpMk id="20" creationId="{40B6FDB8-10E6-00E8-0884-D4E79605CA00}"/>
          </ac:cxnSpMkLst>
        </pc:cxnChg>
        <pc:cxnChg chg="add mod">
          <ac:chgData name="Jordan Moncrieff (22968254)" userId="d030a804-8f32-4a6d-a983-37d124109814" providerId="ADAL" clId="{17B8C579-2418-43BB-AE94-F71400E0169E}" dt="2023-04-26T07:25:07.016" v="22280" actId="164"/>
          <ac:cxnSpMkLst>
            <pc:docMk/>
            <pc:sldMk cId="2562155985" sldId="275"/>
            <ac:cxnSpMk id="25" creationId="{90F95050-05FF-8F16-2001-E9CB227FC3AE}"/>
          </ac:cxnSpMkLst>
        </pc:cxnChg>
        <pc:cxnChg chg="add mod">
          <ac:chgData name="Jordan Moncrieff (22968254)" userId="d030a804-8f32-4a6d-a983-37d124109814" providerId="ADAL" clId="{17B8C579-2418-43BB-AE94-F71400E0169E}" dt="2023-04-26T07:25:07.016" v="22280" actId="164"/>
          <ac:cxnSpMkLst>
            <pc:docMk/>
            <pc:sldMk cId="2562155985" sldId="275"/>
            <ac:cxnSpMk id="28" creationId="{DC95766F-07CB-9891-6E54-0AC77B2807A5}"/>
          </ac:cxnSpMkLst>
        </pc:cxnChg>
      </pc:sldChg>
      <pc:sldChg chg="addSp modSp new del mod">
        <pc:chgData name="Jordan Moncrieff (22968254)" userId="d030a804-8f32-4a6d-a983-37d124109814" providerId="ADAL" clId="{17B8C579-2418-43BB-AE94-F71400E0169E}" dt="2023-04-25T12:26:10.596" v="9524" actId="2696"/>
        <pc:sldMkLst>
          <pc:docMk/>
          <pc:sldMk cId="1067023314" sldId="276"/>
        </pc:sldMkLst>
        <pc:spChg chg="mod">
          <ac:chgData name="Jordan Moncrieff (22968254)" userId="d030a804-8f32-4a6d-a983-37d124109814" providerId="ADAL" clId="{17B8C579-2418-43BB-AE94-F71400E0169E}" dt="2023-04-25T09:36:45.552" v="5810" actId="14100"/>
          <ac:spMkLst>
            <pc:docMk/>
            <pc:sldMk cId="1067023314" sldId="276"/>
            <ac:spMk id="2" creationId="{195DE000-3CED-9453-3EE5-38852D073E38}"/>
          </ac:spMkLst>
        </pc:spChg>
        <pc:spChg chg="mod">
          <ac:chgData name="Jordan Moncrieff (22968254)" userId="d030a804-8f32-4a6d-a983-37d124109814" providerId="ADAL" clId="{17B8C579-2418-43BB-AE94-F71400E0169E}" dt="2023-04-25T09:37:25.308" v="5886" actId="14100"/>
          <ac:spMkLst>
            <pc:docMk/>
            <pc:sldMk cId="1067023314" sldId="276"/>
            <ac:spMk id="3" creationId="{32D819E2-17CC-7F86-E073-7642A5E1EAE6}"/>
          </ac:spMkLst>
        </pc:spChg>
        <pc:spChg chg="add mod">
          <ac:chgData name="Jordan Moncrieff (22968254)" userId="d030a804-8f32-4a6d-a983-37d124109814" providerId="ADAL" clId="{17B8C579-2418-43BB-AE94-F71400E0169E}" dt="2023-04-25T09:38:09.462" v="5944" actId="20577"/>
          <ac:spMkLst>
            <pc:docMk/>
            <pc:sldMk cId="1067023314" sldId="276"/>
            <ac:spMk id="4" creationId="{D65B7801-FB96-EA8E-E72D-6D662D26FF54}"/>
          </ac:spMkLst>
        </pc:spChg>
      </pc:sldChg>
      <pc:sldChg chg="addSp delSp modSp new mod modAnim modNotesTx">
        <pc:chgData name="Jordan Moncrieff (22968254)" userId="d030a804-8f32-4a6d-a983-37d124109814" providerId="ADAL" clId="{17B8C579-2418-43BB-AE94-F71400E0169E}" dt="2023-04-27T16:16:26.752" v="25221" actId="20577"/>
        <pc:sldMkLst>
          <pc:docMk/>
          <pc:sldMk cId="3723049840" sldId="277"/>
        </pc:sldMkLst>
        <pc:spChg chg="mod">
          <ac:chgData name="Jordan Moncrieff (22968254)" userId="d030a804-8f32-4a6d-a983-37d124109814" providerId="ADAL" clId="{17B8C579-2418-43BB-AE94-F71400E0169E}" dt="2023-04-25T11:02:22.574" v="6206" actId="1076"/>
          <ac:spMkLst>
            <pc:docMk/>
            <pc:sldMk cId="3723049840" sldId="277"/>
            <ac:spMk id="2" creationId="{E51709E5-69D2-B753-0655-E7A382966380}"/>
          </ac:spMkLst>
        </pc:spChg>
        <pc:spChg chg="del">
          <ac:chgData name="Jordan Moncrieff (22968254)" userId="d030a804-8f32-4a6d-a983-37d124109814" providerId="ADAL" clId="{17B8C579-2418-43BB-AE94-F71400E0169E}" dt="2023-04-25T11:01:03.577" v="6202" actId="478"/>
          <ac:spMkLst>
            <pc:docMk/>
            <pc:sldMk cId="3723049840" sldId="277"/>
            <ac:spMk id="3" creationId="{936CB460-51CE-75BC-9001-FB5C7075BDE9}"/>
          </ac:spMkLst>
        </pc:spChg>
        <pc:picChg chg="add mod ord">
          <ac:chgData name="Jordan Moncrieff (22968254)" userId="d030a804-8f32-4a6d-a983-37d124109814" providerId="ADAL" clId="{17B8C579-2418-43BB-AE94-F71400E0169E}" dt="2023-04-26T02:52:51.973" v="9722" actId="166"/>
          <ac:picMkLst>
            <pc:docMk/>
            <pc:sldMk cId="3723049840" sldId="277"/>
            <ac:picMk id="4" creationId="{EF9399C5-5157-8CBC-E062-758CD18F0812}"/>
          </ac:picMkLst>
        </pc:picChg>
      </pc:sldChg>
      <pc:sldChg chg="addSp delSp modSp new mod setBg modAnim modNotesTx">
        <pc:chgData name="Jordan Moncrieff (22968254)" userId="d030a804-8f32-4a6d-a983-37d124109814" providerId="ADAL" clId="{17B8C579-2418-43BB-AE94-F71400E0169E}" dt="2023-04-27T17:13:26.581" v="26605" actId="20577"/>
        <pc:sldMkLst>
          <pc:docMk/>
          <pc:sldMk cId="669849520" sldId="278"/>
        </pc:sldMkLst>
        <pc:spChg chg="mod">
          <ac:chgData name="Jordan Moncrieff (22968254)" userId="d030a804-8f32-4a6d-a983-37d124109814" providerId="ADAL" clId="{17B8C579-2418-43BB-AE94-F71400E0169E}" dt="2023-04-26T11:46:18.576" v="24079" actId="26606"/>
          <ac:spMkLst>
            <pc:docMk/>
            <pc:sldMk cId="669849520" sldId="278"/>
            <ac:spMk id="2" creationId="{6BDACC06-504D-4EA5-349A-FF3BF677E6B1}"/>
          </ac:spMkLst>
        </pc:spChg>
        <pc:spChg chg="mod ord">
          <ac:chgData name="Jordan Moncrieff (22968254)" userId="d030a804-8f32-4a6d-a983-37d124109814" providerId="ADAL" clId="{17B8C579-2418-43BB-AE94-F71400E0169E}" dt="2023-04-26T11:46:18.576" v="24079" actId="26606"/>
          <ac:spMkLst>
            <pc:docMk/>
            <pc:sldMk cId="669849520" sldId="278"/>
            <ac:spMk id="3" creationId="{286D0F4B-7250-E031-6406-0C5F14C17804}"/>
          </ac:spMkLst>
        </pc:spChg>
        <pc:spChg chg="add del">
          <ac:chgData name="Jordan Moncrieff (22968254)" userId="d030a804-8f32-4a6d-a983-37d124109814" providerId="ADAL" clId="{17B8C579-2418-43BB-AE94-F71400E0169E}" dt="2023-04-26T11:46:18.576" v="24079" actId="26606"/>
          <ac:spMkLst>
            <pc:docMk/>
            <pc:sldMk cId="669849520" sldId="278"/>
            <ac:spMk id="9" creationId="{92468898-5A6E-4D55-85EC-308E785EE06C}"/>
          </ac:spMkLst>
        </pc:spChg>
        <pc:spChg chg="add del">
          <ac:chgData name="Jordan Moncrieff (22968254)" userId="d030a804-8f32-4a6d-a983-37d124109814" providerId="ADAL" clId="{17B8C579-2418-43BB-AE94-F71400E0169E}" dt="2023-04-26T11:46:18.576" v="24079" actId="26606"/>
          <ac:spMkLst>
            <pc:docMk/>
            <pc:sldMk cId="669849520" sldId="278"/>
            <ac:spMk id="11" creationId="{3E23A947-2D45-4208-AE2B-64948C87A3EB}"/>
          </ac:spMkLst>
        </pc:spChg>
        <pc:spChg chg="add del">
          <ac:chgData name="Jordan Moncrieff (22968254)" userId="d030a804-8f32-4a6d-a983-37d124109814" providerId="ADAL" clId="{17B8C579-2418-43BB-AE94-F71400E0169E}" dt="2023-04-26T11:46:18.576" v="24079" actId="26606"/>
          <ac:spMkLst>
            <pc:docMk/>
            <pc:sldMk cId="669849520" sldId="278"/>
            <ac:spMk id="13" creationId="{E5BBB0F9-6A59-4D02-A9C7-A2D6516684CE}"/>
          </ac:spMkLst>
        </pc:spChg>
        <pc:spChg chg="add">
          <ac:chgData name="Jordan Moncrieff (22968254)" userId="d030a804-8f32-4a6d-a983-37d124109814" providerId="ADAL" clId="{17B8C579-2418-43BB-AE94-F71400E0169E}" dt="2023-04-26T11:46:18.576" v="24079" actId="26606"/>
          <ac:spMkLst>
            <pc:docMk/>
            <pc:sldMk cId="669849520" sldId="278"/>
            <ac:spMk id="18" creationId="{743AA782-23D1-4521-8CAD-47662984AA08}"/>
          </ac:spMkLst>
        </pc:spChg>
        <pc:spChg chg="add">
          <ac:chgData name="Jordan Moncrieff (22968254)" userId="d030a804-8f32-4a6d-a983-37d124109814" providerId="ADAL" clId="{17B8C579-2418-43BB-AE94-F71400E0169E}" dt="2023-04-26T11:46:18.576" v="24079" actId="26606"/>
          <ac:spMkLst>
            <pc:docMk/>
            <pc:sldMk cId="669849520" sldId="278"/>
            <ac:spMk id="20" creationId="{650D18FE-0824-4A46-B22C-A86B52E5780A}"/>
          </ac:spMkLst>
        </pc:spChg>
        <pc:picChg chg="add mod ord">
          <ac:chgData name="Jordan Moncrieff (22968254)" userId="d030a804-8f32-4a6d-a983-37d124109814" providerId="ADAL" clId="{17B8C579-2418-43BB-AE94-F71400E0169E}" dt="2023-04-26T11:46:18.576" v="24079" actId="26606"/>
          <ac:picMkLst>
            <pc:docMk/>
            <pc:sldMk cId="669849520" sldId="278"/>
            <ac:picMk id="4" creationId="{90EFC862-35DD-BEC3-58BB-08939F51481A}"/>
          </ac:picMkLst>
        </pc:picChg>
      </pc:sldChg>
      <pc:sldChg chg="addSp modSp new mod setBg modNotesTx">
        <pc:chgData name="Jordan Moncrieff (22968254)" userId="d030a804-8f32-4a6d-a983-37d124109814" providerId="ADAL" clId="{17B8C579-2418-43BB-AE94-F71400E0169E}" dt="2023-04-27T17:17:26.247" v="27355" actId="313"/>
        <pc:sldMkLst>
          <pc:docMk/>
          <pc:sldMk cId="70886721" sldId="279"/>
        </pc:sldMkLst>
        <pc:spChg chg="mod">
          <ac:chgData name="Jordan Moncrieff (22968254)" userId="d030a804-8f32-4a6d-a983-37d124109814" providerId="ADAL" clId="{17B8C579-2418-43BB-AE94-F71400E0169E}" dt="2023-04-26T03:39:51.715" v="11201" actId="26606"/>
          <ac:spMkLst>
            <pc:docMk/>
            <pc:sldMk cId="70886721" sldId="279"/>
            <ac:spMk id="2" creationId="{0FC0C3C7-240C-D00F-4993-2520834F701A}"/>
          </ac:spMkLst>
        </pc:spChg>
        <pc:spChg chg="mod">
          <ac:chgData name="Jordan Moncrieff (22968254)" userId="d030a804-8f32-4a6d-a983-37d124109814" providerId="ADAL" clId="{17B8C579-2418-43BB-AE94-F71400E0169E}" dt="2023-04-27T16:44:43.706" v="25351" actId="20577"/>
          <ac:spMkLst>
            <pc:docMk/>
            <pc:sldMk cId="70886721" sldId="279"/>
            <ac:spMk id="3" creationId="{48160713-3BF3-21FE-84F4-9382B0AF03AD}"/>
          </ac:spMkLst>
        </pc:spChg>
        <pc:spChg chg="add">
          <ac:chgData name="Jordan Moncrieff (22968254)" userId="d030a804-8f32-4a6d-a983-37d124109814" providerId="ADAL" clId="{17B8C579-2418-43BB-AE94-F71400E0169E}" dt="2023-04-26T03:39:51.715" v="11201" actId="26606"/>
          <ac:spMkLst>
            <pc:docMk/>
            <pc:sldMk cId="70886721" sldId="279"/>
            <ac:spMk id="9" creationId="{04812C46-200A-4DEB-A05E-3ED6C68C2387}"/>
          </ac:spMkLst>
        </pc:spChg>
        <pc:spChg chg="add">
          <ac:chgData name="Jordan Moncrieff (22968254)" userId="d030a804-8f32-4a6d-a983-37d124109814" providerId="ADAL" clId="{17B8C579-2418-43BB-AE94-F71400E0169E}" dt="2023-04-26T03:39:51.715" v="11201" actId="26606"/>
          <ac:spMkLst>
            <pc:docMk/>
            <pc:sldMk cId="70886721" sldId="279"/>
            <ac:spMk id="11" creationId="{D1EA859B-E555-4109-94F3-6700E046E008}"/>
          </ac:spMkLst>
        </pc:spChg>
        <pc:picChg chg="add">
          <ac:chgData name="Jordan Moncrieff (22968254)" userId="d030a804-8f32-4a6d-a983-37d124109814" providerId="ADAL" clId="{17B8C579-2418-43BB-AE94-F71400E0169E}" dt="2023-04-26T03:39:51.715" v="11201" actId="26606"/>
          <ac:picMkLst>
            <pc:docMk/>
            <pc:sldMk cId="70886721" sldId="279"/>
            <ac:picMk id="5" creationId="{2B5B65C2-7D9F-86A7-51B5-10D16D4B58E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49710-4BA6-4F44-B2FF-B1101ADE0178}" type="datetimeFigureOut">
              <a:rPr lang="en-AU" smtClean="0"/>
              <a:t>28/04/2023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854A4-D269-463E-8BBF-4F2754009AD4}" type="slidenum">
              <a:rPr lang="en-AU" smtClean="0"/>
              <a:t>‹#›</a:t>
            </a:fld>
            <a:endParaRPr lang="en-AU"/>
          </a:p>
        </p:txBody>
      </p:sp>
    </p:spTree>
    <p:extLst>
      <p:ext uri="{BB962C8B-B14F-4D97-AF65-F5344CB8AC3E}">
        <p14:creationId xmlns:p14="http://schemas.microsoft.com/office/powerpoint/2010/main" val="792641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Hello everyone, my names Jordan. I’m a bachelor or Philosophy honours student, studying theoretical Physics. My project is on the study of the merging of two black holes, under the supervision of Bruce Gendre, and Fiona Panther.</a:t>
            </a:r>
          </a:p>
        </p:txBody>
      </p:sp>
      <p:sp>
        <p:nvSpPr>
          <p:cNvPr id="4" name="Slide Number Placeholder 3"/>
          <p:cNvSpPr>
            <a:spLocks noGrp="1"/>
          </p:cNvSpPr>
          <p:nvPr>
            <p:ph type="sldNum" sz="quarter" idx="5"/>
          </p:nvPr>
        </p:nvSpPr>
        <p:spPr/>
        <p:txBody>
          <a:bodyPr/>
          <a:lstStyle/>
          <a:p>
            <a:fld id="{266854A4-D269-463E-8BBF-4F2754009AD4}" type="slidenum">
              <a:rPr lang="en-AU" smtClean="0"/>
              <a:t>1</a:t>
            </a:fld>
            <a:endParaRPr lang="en-AU"/>
          </a:p>
        </p:txBody>
      </p:sp>
    </p:spTree>
    <p:extLst>
      <p:ext uri="{BB962C8B-B14F-4D97-AF65-F5344CB8AC3E}">
        <p14:creationId xmlns:p14="http://schemas.microsoft.com/office/powerpoint/2010/main" val="3733966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question I would like to address in my thesis is:</a:t>
            </a:r>
          </a:p>
          <a:p>
            <a:endParaRPr lang="en-AU" dirty="0"/>
          </a:p>
          <a:p>
            <a:r>
              <a:rPr lang="en-AU" dirty="0"/>
              <a:t>Can an effect like magnetic reconnection occur in general relativity, where gravitational field lines reconnect?</a:t>
            </a:r>
          </a:p>
          <a:p>
            <a:endParaRPr lang="en-AU" dirty="0"/>
          </a:p>
          <a:p>
            <a:r>
              <a:rPr lang="en-AU" dirty="0"/>
              <a:t>And if so, could this “gravitational reconnection” have Astrophysical consequences?</a:t>
            </a:r>
          </a:p>
        </p:txBody>
      </p:sp>
      <p:sp>
        <p:nvSpPr>
          <p:cNvPr id="4" name="Slide Number Placeholder 3"/>
          <p:cNvSpPr>
            <a:spLocks noGrp="1"/>
          </p:cNvSpPr>
          <p:nvPr>
            <p:ph type="sldNum" sz="quarter" idx="5"/>
          </p:nvPr>
        </p:nvSpPr>
        <p:spPr/>
        <p:txBody>
          <a:bodyPr/>
          <a:lstStyle/>
          <a:p>
            <a:fld id="{266854A4-D269-463E-8BBF-4F2754009AD4}" type="slidenum">
              <a:rPr lang="en-AU" smtClean="0"/>
              <a:t>11</a:t>
            </a:fld>
            <a:endParaRPr lang="en-AU"/>
          </a:p>
        </p:txBody>
      </p:sp>
    </p:spTree>
    <p:extLst>
      <p:ext uri="{BB962C8B-B14F-4D97-AF65-F5344CB8AC3E}">
        <p14:creationId xmlns:p14="http://schemas.microsoft.com/office/powerpoint/2010/main" val="789427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Firstly, why would one expect there to be any link between Plasmas and Gravitation? To answer that, lets look at the link between electromagnetism and general relativity that I alluded to before.</a:t>
            </a:r>
          </a:p>
          <a:p>
            <a:pPr marL="171450" indent="-171450">
              <a:buFontTx/>
              <a:buChar char="-"/>
            </a:pPr>
            <a:r>
              <a:rPr lang="en-AU" dirty="0"/>
              <a:t>The link between electromagnetism and general relativity has existed for a long time, with Einstein spending the second half of his life trying to unify the two forces.</a:t>
            </a:r>
          </a:p>
          <a:p>
            <a:pPr marL="171450" indent="-171450">
              <a:buFontTx/>
              <a:buChar char="-"/>
            </a:pPr>
            <a:r>
              <a:rPr lang="en-AU" dirty="0"/>
              <a:t>The analogy between the two fields is seen most clearly in the weak field limit of general relativity (the limit where we assume spacetime is close to flat, with a small perturbation), this leads to Einstein’s field equations reducing to the </a:t>
            </a:r>
            <a:r>
              <a:rPr lang="en-AU" dirty="0" err="1"/>
              <a:t>Gravito</a:t>
            </a:r>
            <a:r>
              <a:rPr lang="en-AU" dirty="0"/>
              <a:t>-electro-magnetic equations, a set of PDEs that are remarkably similar to Maxwell’s equations.</a:t>
            </a:r>
          </a:p>
          <a:p>
            <a:pPr marL="171450" indent="-171450">
              <a:buFontTx/>
              <a:buChar char="-"/>
            </a:pPr>
            <a:r>
              <a:rPr lang="en-AU" dirty="0"/>
              <a:t>This introduces two fields associated with a gravitational mass, the gravito-magnetic and gravito-electric fields.</a:t>
            </a:r>
          </a:p>
          <a:p>
            <a:pPr marL="171450" indent="-171450">
              <a:buFontTx/>
              <a:buChar char="-"/>
            </a:pPr>
            <a:r>
              <a:rPr lang="en-AU" dirty="0"/>
              <a:t>A non spinning black hole would have just an gravito-electric field, like how any charged object produces an electric field (Newtonian charge).</a:t>
            </a:r>
          </a:p>
          <a:p>
            <a:pPr marL="171450" indent="-171450">
              <a:buFontTx/>
              <a:buChar char="-"/>
            </a:pPr>
            <a:r>
              <a:rPr lang="en-AU" dirty="0"/>
              <a:t>A spinning black hole, due to the effect of frame dragging, will have an associated gravito-magnetic field.</a:t>
            </a:r>
          </a:p>
          <a:p>
            <a:pPr marL="171450" indent="-171450">
              <a:buFontTx/>
              <a:buChar char="-"/>
            </a:pPr>
            <a:r>
              <a:rPr lang="en-AU" dirty="0"/>
              <a:t>To see why this is, consider a positively charged sphere rotating about its axis. This rotation will create a bunch of current loops, which will produce a dipole – acting as a magnetic field. In the same way, frame dragging will produce its own sort of dipole field, deflecting incoming massive particles (i.e. particles with “charge”) as if it was a magnetic Lorentz force. But this is just what frame dragging is! A result of the fabric of spacetime rotating.</a:t>
            </a:r>
          </a:p>
          <a:p>
            <a:pPr marL="171450" indent="-171450">
              <a:buFontTx/>
              <a:buChar char="-"/>
            </a:pPr>
            <a:r>
              <a:rPr lang="en-AU" dirty="0"/>
              <a:t>These effects have been shown experientially, producing the so called Lense-Thirring effect. This causes the spins of binary black holes to precess as they approach each other, similar to how the spin of an electron </a:t>
            </a:r>
            <a:r>
              <a:rPr lang="en-AU" dirty="0" err="1"/>
              <a:t>precesses</a:t>
            </a:r>
            <a:r>
              <a:rPr lang="en-AU" dirty="0"/>
              <a:t> in an external magnetic field (Larmor precession).</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266854A4-D269-463E-8BBF-4F2754009AD4}" type="slidenum">
              <a:rPr lang="en-AU" smtClean="0"/>
              <a:t>12</a:t>
            </a:fld>
            <a:endParaRPr lang="en-AU"/>
          </a:p>
        </p:txBody>
      </p:sp>
    </p:spTree>
    <p:extLst>
      <p:ext uri="{BB962C8B-B14F-4D97-AF65-F5344CB8AC3E}">
        <p14:creationId xmlns:p14="http://schemas.microsoft.com/office/powerpoint/2010/main" val="81310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So there are a lot of similarities between GR and E&amp;M, but there are also a few differences.</a:t>
            </a:r>
          </a:p>
          <a:p>
            <a:pPr marL="171450" indent="-171450">
              <a:buFontTx/>
              <a:buChar char="-"/>
            </a:pPr>
            <a:r>
              <a:rPr lang="en-AU" dirty="0"/>
              <a:t>For example, while EM radiation is dipolar (due to conservation of charge implying there is no monopole contribution), GW radiation is quadrupolar (due to conservation of mass and (angular) momentum preventing monopole and dipole terms respectively).</a:t>
            </a:r>
          </a:p>
          <a:p>
            <a:pPr marL="171450" indent="-171450">
              <a:buFontTx/>
              <a:buChar char="-"/>
            </a:pPr>
            <a:r>
              <a:rPr lang="en-AU" dirty="0"/>
              <a:t>Another difference is the fact that there is no negative masses, while there are positive and negative charges.</a:t>
            </a:r>
          </a:p>
          <a:p>
            <a:pPr marL="171450" indent="-171450">
              <a:buFontTx/>
              <a:buChar char="-"/>
            </a:pPr>
            <a:r>
              <a:rPr lang="en-AU" dirty="0"/>
              <a:t>The question this project would like to answer is, where does reconnection belong in this table – is it a similarity or a difference?</a:t>
            </a:r>
          </a:p>
        </p:txBody>
      </p:sp>
      <p:sp>
        <p:nvSpPr>
          <p:cNvPr id="4" name="Slide Number Placeholder 3"/>
          <p:cNvSpPr>
            <a:spLocks noGrp="1"/>
          </p:cNvSpPr>
          <p:nvPr>
            <p:ph type="sldNum" sz="quarter" idx="5"/>
          </p:nvPr>
        </p:nvSpPr>
        <p:spPr/>
        <p:txBody>
          <a:bodyPr/>
          <a:lstStyle/>
          <a:p>
            <a:fld id="{266854A4-D269-463E-8BBF-4F2754009AD4}" type="slidenum">
              <a:rPr lang="en-AU" smtClean="0"/>
              <a:t>13</a:t>
            </a:fld>
            <a:endParaRPr lang="en-AU"/>
          </a:p>
        </p:txBody>
      </p:sp>
    </p:spTree>
    <p:extLst>
      <p:ext uri="{BB962C8B-B14F-4D97-AF65-F5344CB8AC3E}">
        <p14:creationId xmlns:p14="http://schemas.microsoft.com/office/powerpoint/2010/main" val="672846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To see how gravitational reconnection could occur, lets view a simple case of reconnection that occurs in electromagnetism.</a:t>
            </a:r>
          </a:p>
          <a:p>
            <a:endParaRPr lang="en-AU" dirty="0"/>
          </a:p>
          <a:p>
            <a:pPr marL="171450" indent="-171450">
              <a:buFontTx/>
              <a:buChar char="-"/>
            </a:pPr>
            <a:r>
              <a:rPr lang="en-AU" dirty="0"/>
              <a:t>This animation at the top shows essentially two bar magnets (modelled as a chain of dipoles) oriented in opposite directions approaching one another.</a:t>
            </a:r>
          </a:p>
          <a:p>
            <a:endParaRPr lang="en-AU" dirty="0"/>
          </a:p>
          <a:p>
            <a:pPr marL="171450" indent="-171450">
              <a:buFontTx/>
              <a:buChar char="-"/>
            </a:pPr>
            <a:r>
              <a:rPr lang="en-AU" dirty="0"/>
              <a:t>Notice that a null spots (indicated by green dots) appear on either side of the magnets, with these points of zero field approaching the centre as the magnets come together.</a:t>
            </a:r>
          </a:p>
          <a:p>
            <a:endParaRPr lang="en-AU" dirty="0"/>
          </a:p>
          <a:p>
            <a:pPr marL="171450" indent="-171450">
              <a:buFontTx/>
              <a:buChar char="-"/>
            </a:pPr>
            <a:r>
              <a:rPr lang="en-AU" dirty="0"/>
              <a:t>At these null points, since there is zero magnetic field, the magnetic field lines that previously belonged to a single bar magnet “snaps” and reforms into a field line connecting the two separate bar magnets.</a:t>
            </a:r>
          </a:p>
          <a:p>
            <a:endParaRPr lang="en-AU" dirty="0"/>
          </a:p>
          <a:p>
            <a:pPr marL="171450" indent="-171450">
              <a:buFontTx/>
              <a:buChar char="-"/>
            </a:pPr>
            <a:r>
              <a:rPr lang="en-AU" dirty="0"/>
              <a:t>A particle trapped that travels to a null spot will momentarily be free of the field, and could then potentially escape the system under the right circumstances.</a:t>
            </a:r>
          </a:p>
          <a:p>
            <a:endParaRPr lang="en-AU" dirty="0"/>
          </a:p>
          <a:p>
            <a:pPr marL="171450" indent="-171450">
              <a:buFontTx/>
              <a:buChar char="-"/>
            </a:pPr>
            <a:r>
              <a:rPr lang="en-AU" dirty="0"/>
              <a:t>Consider now a pair of binary black holes. Classically, we know there is a null spot in the gravitational field at the centre of mass of the binary system, and the combined frame dragging from each of the black holes could produce null spots and different locations. At this gravitational field null point, the field is able to snap and reconnect to change its topology.</a:t>
            </a:r>
          </a:p>
          <a:p>
            <a:endParaRPr lang="en-AU" dirty="0"/>
          </a:p>
          <a:p>
            <a:pPr marL="171450" indent="-171450">
              <a:buFontTx/>
              <a:buChar char="-"/>
            </a:pPr>
            <a:r>
              <a:rPr lang="en-AU" dirty="0"/>
              <a:t>The question is, could any material that was originally within this null point then be ejected by the system? Potentially forming some sort of jet travelling perpendicular to the orbital plane, maybe like the cartoon shown on the bottom right (like a coronal mass ejection, but for black holes).</a:t>
            </a:r>
          </a:p>
          <a:p>
            <a:endParaRPr lang="en-AU" dirty="0"/>
          </a:p>
          <a:p>
            <a:pPr marL="171450" indent="-171450">
              <a:buFontTx/>
              <a:buChar char="-"/>
            </a:pPr>
            <a:r>
              <a:rPr lang="en-AU" dirty="0"/>
              <a:t>The bottom right image is a bad animation I made illustrating the kind of process that could occur. Two Kerr black holes approaching orbiting each other act like dipoles due to frame dragging, and when these gravitational dipoles interact, like with the magnetic dipoles, the gravitational field lines reconnect. And this could result in restructuring of the gravitational field lines, potentially casing some kind of ejection of material from the Lagrange points between the two masses.</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266854A4-D269-463E-8BBF-4F2754009AD4}" type="slidenum">
              <a:rPr lang="en-AU" smtClean="0"/>
              <a:t>14</a:t>
            </a:fld>
            <a:endParaRPr lang="en-AU"/>
          </a:p>
        </p:txBody>
      </p:sp>
    </p:spTree>
    <p:extLst>
      <p:ext uri="{BB962C8B-B14F-4D97-AF65-F5344CB8AC3E}">
        <p14:creationId xmlns:p14="http://schemas.microsoft.com/office/powerpoint/2010/main" val="111462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To extend the analogy between Plasmas further, we could think about how GR could produce an effect similar to Alfven waves.</a:t>
            </a:r>
          </a:p>
          <a:p>
            <a:pPr marL="171450" indent="-171450">
              <a:buFontTx/>
              <a:buChar char="-"/>
            </a:pPr>
            <a:r>
              <a:rPr lang="en-AU" dirty="0"/>
              <a:t>To begin, think about the gravitational field (represented by the metric) which is frozen into spacetime (represented by the Ricci tensor) which in our analogy is the plasma medium.</a:t>
            </a:r>
          </a:p>
          <a:p>
            <a:pPr marL="171450" indent="-171450">
              <a:buFontTx/>
              <a:buChar char="-"/>
            </a:pPr>
            <a:r>
              <a:rPr lang="en-AU" dirty="0"/>
              <a:t>Could a perturbation to the metric, result in a type of wave forming in spacetime? A sort of gravitational Alfven wave perhaps?</a:t>
            </a:r>
          </a:p>
          <a:p>
            <a:pPr marL="171450" indent="-171450">
              <a:buFontTx/>
              <a:buChar char="-"/>
            </a:pPr>
            <a:r>
              <a:rPr lang="en-AU" dirty="0"/>
              <a:t>This could just be vanilla gravitational waves, but it could potentially be new phenomena, similar to tidal waves observed in galaxy collisions.</a:t>
            </a:r>
          </a:p>
          <a:p>
            <a:pPr marL="171450" indent="-171450">
              <a:buFontTx/>
              <a:buChar char="-"/>
            </a:pPr>
            <a:r>
              <a:rPr lang="en-AU" dirty="0"/>
              <a:t>If these waves do occur, they could have applications to astrophysics</a:t>
            </a:r>
          </a:p>
        </p:txBody>
      </p:sp>
      <p:sp>
        <p:nvSpPr>
          <p:cNvPr id="4" name="Slide Number Placeholder 3"/>
          <p:cNvSpPr>
            <a:spLocks noGrp="1"/>
          </p:cNvSpPr>
          <p:nvPr>
            <p:ph type="sldNum" sz="quarter" idx="5"/>
          </p:nvPr>
        </p:nvSpPr>
        <p:spPr/>
        <p:txBody>
          <a:bodyPr/>
          <a:lstStyle/>
          <a:p>
            <a:fld id="{266854A4-D269-463E-8BBF-4F2754009AD4}" type="slidenum">
              <a:rPr lang="en-AU" smtClean="0"/>
              <a:t>15</a:t>
            </a:fld>
            <a:endParaRPr lang="en-AU"/>
          </a:p>
        </p:txBody>
      </p:sp>
    </p:spTree>
    <p:extLst>
      <p:ext uri="{BB962C8B-B14F-4D97-AF65-F5344CB8AC3E}">
        <p14:creationId xmlns:p14="http://schemas.microsoft.com/office/powerpoint/2010/main" val="1769923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to summarise, this thesis hopes to extend the analogy of general relativity and electromagnetism to include a few Plasma phenomena, such as Alfven waves and magnetic reconnection.</a:t>
            </a:r>
          </a:p>
          <a:p>
            <a:r>
              <a:rPr lang="en-AU" dirty="0"/>
              <a:t>And this could lead to new Astrophysical effects, such as possible emission of matter stuck between binary black hole pairs.</a:t>
            </a:r>
          </a:p>
          <a:p>
            <a:r>
              <a:rPr lang="en-AU" dirty="0"/>
              <a:t>And that’s it, thank you for your time.</a:t>
            </a:r>
          </a:p>
        </p:txBody>
      </p:sp>
      <p:sp>
        <p:nvSpPr>
          <p:cNvPr id="4" name="Slide Number Placeholder 3"/>
          <p:cNvSpPr>
            <a:spLocks noGrp="1"/>
          </p:cNvSpPr>
          <p:nvPr>
            <p:ph type="sldNum" sz="quarter" idx="5"/>
          </p:nvPr>
        </p:nvSpPr>
        <p:spPr/>
        <p:txBody>
          <a:bodyPr/>
          <a:lstStyle/>
          <a:p>
            <a:fld id="{266854A4-D269-463E-8BBF-4F2754009AD4}" type="slidenum">
              <a:rPr lang="en-AU" smtClean="0"/>
              <a:t>16</a:t>
            </a:fld>
            <a:endParaRPr lang="en-AU"/>
          </a:p>
        </p:txBody>
      </p:sp>
    </p:spTree>
    <p:extLst>
      <p:ext uri="{BB962C8B-B14F-4D97-AF65-F5344CB8AC3E}">
        <p14:creationId xmlns:p14="http://schemas.microsoft.com/office/powerpoint/2010/main" val="2891846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To start, I will really quickly talk about general relativity and black holes.</a:t>
            </a:r>
          </a:p>
          <a:p>
            <a:pPr marL="171450" indent="-171450">
              <a:buFontTx/>
              <a:buChar char="-"/>
            </a:pPr>
            <a:r>
              <a:rPr lang="en-AU" dirty="0"/>
              <a:t>General relativity is governed by Einstein’s field equations, shown here. This equation says that the curvature of spacetime, which we can identify with the Einstein tensor, is related to matter and energy sources, given by the stress-energy tensor on the right. This equation just says, in the words of John Wheeler “space-time tells matter how to move, and matter tells space-time how to curve”. </a:t>
            </a:r>
          </a:p>
          <a:p>
            <a:pPr marL="171450" indent="-171450">
              <a:buFontTx/>
              <a:buChar char="-"/>
            </a:pPr>
            <a:r>
              <a:rPr lang="en-AU" dirty="0"/>
              <a:t>So a mass like the Earth curves the space around it, and other masses within the vicinity of the Earth - like a satellite orbiting - will feel this curvature, and move in straight lines in this curved space (geodesics), which corresponds to the forces of gravity we observe in the world – as shown in this picture on the bottom right.</a:t>
            </a:r>
          </a:p>
        </p:txBody>
      </p:sp>
      <p:sp>
        <p:nvSpPr>
          <p:cNvPr id="4" name="Slide Number Placeholder 3"/>
          <p:cNvSpPr>
            <a:spLocks noGrp="1"/>
          </p:cNvSpPr>
          <p:nvPr>
            <p:ph type="sldNum" sz="quarter" idx="5"/>
          </p:nvPr>
        </p:nvSpPr>
        <p:spPr/>
        <p:txBody>
          <a:bodyPr/>
          <a:lstStyle/>
          <a:p>
            <a:fld id="{266854A4-D269-463E-8BBF-4F2754009AD4}" type="slidenum">
              <a:rPr lang="en-AU" smtClean="0"/>
              <a:t>2</a:t>
            </a:fld>
            <a:endParaRPr lang="en-AU"/>
          </a:p>
        </p:txBody>
      </p:sp>
    </p:spTree>
    <p:extLst>
      <p:ext uri="{BB962C8B-B14F-4D97-AF65-F5344CB8AC3E}">
        <p14:creationId xmlns:p14="http://schemas.microsoft.com/office/powerpoint/2010/main" val="392502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One of the coolest predictions of general relativity are black holes, and of particular interest in in my project, are black holes with spin – so called “Kerr black holes”</a:t>
            </a:r>
          </a:p>
          <a:p>
            <a:pPr marL="171450" indent="-171450">
              <a:buFontTx/>
              <a:buChar char="-"/>
            </a:pPr>
            <a:r>
              <a:rPr lang="en-AU" dirty="0"/>
              <a:t>This spin of black holes leads to a number of really interesting phenomena, for example</a:t>
            </a:r>
          </a:p>
          <a:p>
            <a:pPr marL="171450" indent="-171450">
              <a:buFontTx/>
              <a:buChar char="-"/>
            </a:pPr>
            <a:r>
              <a:rPr lang="en-AU" dirty="0"/>
              <a:t>The event horizon (the region where the escape velocity is greater than the speed of light, meaning nothing can escape) is smaller than that of Schwarzschild black hole (a black hole with no spin)</a:t>
            </a:r>
          </a:p>
          <a:p>
            <a:pPr marL="171450" indent="-171450">
              <a:buFontTx/>
              <a:buChar char="-"/>
            </a:pPr>
            <a:r>
              <a:rPr lang="en-AU" dirty="0"/>
              <a:t>This is because to the effective radius decreasing in size due to rotating spacetime around the black hole</a:t>
            </a:r>
          </a:p>
          <a:p>
            <a:pPr marL="171450" indent="-171450">
              <a:buFontTx/>
              <a:buChar char="-"/>
            </a:pPr>
            <a:r>
              <a:rPr lang="en-AU" dirty="0"/>
              <a:t>Another really interesting effect is that of “frame dragging”, where spacetime literally rotates with the rotation of the black holes, dragging any particles with the black hole spin. This results in a region called the ergoregion, where all particles, no matter there original angular momentum, are forced to rotate in the direction of the spin.</a:t>
            </a:r>
          </a:p>
          <a:p>
            <a:pPr marL="171450" indent="-171450">
              <a:buFontTx/>
              <a:buChar char="-"/>
            </a:pPr>
            <a:r>
              <a:rPr lang="en-AU" dirty="0"/>
              <a:t>You can see the effect of frame dragging in this plot on the left, where the incoming particle in blue is pulled to spin in an orbit in the opposite direction to its initial velocity. I’ll come back to frame dragging more later.</a:t>
            </a:r>
          </a:p>
        </p:txBody>
      </p:sp>
      <p:sp>
        <p:nvSpPr>
          <p:cNvPr id="4" name="Slide Number Placeholder 3"/>
          <p:cNvSpPr>
            <a:spLocks noGrp="1"/>
          </p:cNvSpPr>
          <p:nvPr>
            <p:ph type="sldNum" sz="quarter" idx="5"/>
          </p:nvPr>
        </p:nvSpPr>
        <p:spPr/>
        <p:txBody>
          <a:bodyPr/>
          <a:lstStyle/>
          <a:p>
            <a:fld id="{266854A4-D269-463E-8BBF-4F2754009AD4}" type="slidenum">
              <a:rPr lang="en-AU" smtClean="0"/>
              <a:t>3</a:t>
            </a:fld>
            <a:endParaRPr lang="en-AU"/>
          </a:p>
        </p:txBody>
      </p:sp>
    </p:spTree>
    <p:extLst>
      <p:ext uri="{BB962C8B-B14F-4D97-AF65-F5344CB8AC3E}">
        <p14:creationId xmlns:p14="http://schemas.microsoft.com/office/powerpoint/2010/main" val="349753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In this project, we are interesting in two rotating black holes that orbit one another in a black hole binary.</a:t>
            </a:r>
          </a:p>
          <a:p>
            <a:pPr marL="171450" indent="-171450">
              <a:buFontTx/>
              <a:buChar char="-"/>
            </a:pPr>
            <a:r>
              <a:rPr lang="en-AU" dirty="0"/>
              <a:t>As these black holes orbit one another they are obviously experiencing acceleration. And just like how accelerations of charged particles producing a change in the electromagnetic field that is propagated out at the speed of light in the form of electromagnetic radiation, changes in the gravitational field from accelerating masses results in the emission of gravitational radiation – called gravitational waves.</a:t>
            </a:r>
          </a:p>
          <a:p>
            <a:pPr marL="171450" indent="-171450">
              <a:buFontTx/>
              <a:buChar char="-"/>
            </a:pPr>
            <a:r>
              <a:rPr lang="en-AU" dirty="0"/>
              <a:t>The two black holes orbiting each other lose energy from emitting gravitational waves, causing there orbits to close in on one another before finally colliding, and merging into a single spinning black hole.</a:t>
            </a:r>
          </a:p>
          <a:p>
            <a:pPr marL="171450" indent="-171450">
              <a:buFontTx/>
              <a:buChar char="-"/>
            </a:pPr>
            <a:r>
              <a:rPr lang="en-AU" dirty="0"/>
              <a:t>This results in several solar masses of energy being lost from the system, and the emission of more energy in the form of gravitational radiation than the combined power from all the stars in the universe.</a:t>
            </a:r>
          </a:p>
          <a:p>
            <a:pPr marL="171450" indent="-171450">
              <a:buFontTx/>
              <a:buChar char="-"/>
            </a:pPr>
            <a:r>
              <a:rPr lang="en-AU" dirty="0"/>
              <a:t>Signals from these mergers are what is detected by the interferometers at LIGO and VIRGO.</a:t>
            </a:r>
          </a:p>
          <a:p>
            <a:pPr marL="171450" indent="-171450">
              <a:buFontTx/>
              <a:buChar char="-"/>
            </a:pPr>
            <a:endParaRPr lang="en-AU" dirty="0"/>
          </a:p>
          <a:p>
            <a:pPr marL="171450" indent="-171450">
              <a:buFontTx/>
              <a:buChar char="-"/>
            </a:pPr>
            <a:r>
              <a:rPr lang="en-AU" dirty="0"/>
              <a:t>Now gravitational waves, as I mentioned are really similar to electromagnetic waves. And this is no accident, it is a hint at the connection between general relativity and electromagnetic phenomena. I’m going to be spending the rest of this presentation talking about this relationship. To flesh out this relationship, I’m going to go on a bit of a detour, and discuss a field closely tied to electromagnetism – </a:t>
            </a:r>
            <a:r>
              <a:rPr lang="en-AU" dirty="0" err="1"/>
              <a:t>magnetohydrogynamics</a:t>
            </a:r>
            <a:r>
              <a:rPr lang="en-AU" dirty="0"/>
              <a:t> and plasma physics.</a:t>
            </a:r>
          </a:p>
        </p:txBody>
      </p:sp>
      <p:sp>
        <p:nvSpPr>
          <p:cNvPr id="4" name="Slide Number Placeholder 3"/>
          <p:cNvSpPr>
            <a:spLocks noGrp="1"/>
          </p:cNvSpPr>
          <p:nvPr>
            <p:ph type="sldNum" sz="quarter" idx="5"/>
          </p:nvPr>
        </p:nvSpPr>
        <p:spPr/>
        <p:txBody>
          <a:bodyPr/>
          <a:lstStyle/>
          <a:p>
            <a:fld id="{266854A4-D269-463E-8BBF-4F2754009AD4}" type="slidenum">
              <a:rPr lang="en-AU" smtClean="0"/>
              <a:t>4</a:t>
            </a:fld>
            <a:endParaRPr lang="en-AU"/>
          </a:p>
        </p:txBody>
      </p:sp>
    </p:spTree>
    <p:extLst>
      <p:ext uri="{BB962C8B-B14F-4D97-AF65-F5344CB8AC3E}">
        <p14:creationId xmlns:p14="http://schemas.microsoft.com/office/powerpoint/2010/main" val="703171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All you need to know about MHD is that it combines the Navier Stokes equations – which describe fluid flow – with Maxwells equations (describing electromagnetism)</a:t>
            </a:r>
          </a:p>
          <a:p>
            <a:pPr marL="171450" indent="-171450">
              <a:buFontTx/>
              <a:buChar char="-"/>
            </a:pPr>
            <a:r>
              <a:rPr lang="en-AU" dirty="0"/>
              <a:t>These equations predict the behaviour of fluids in the presence of electric and magnetic fields – which does a good job describing Plasmas, the soup of ionized atoms and electrons swirling around at high temperatures in the Sun, ISM, etc.</a:t>
            </a:r>
          </a:p>
        </p:txBody>
      </p:sp>
      <p:sp>
        <p:nvSpPr>
          <p:cNvPr id="4" name="Slide Number Placeholder 3"/>
          <p:cNvSpPr>
            <a:spLocks noGrp="1"/>
          </p:cNvSpPr>
          <p:nvPr>
            <p:ph type="sldNum" sz="quarter" idx="5"/>
          </p:nvPr>
        </p:nvSpPr>
        <p:spPr/>
        <p:txBody>
          <a:bodyPr/>
          <a:lstStyle/>
          <a:p>
            <a:fld id="{266854A4-D269-463E-8BBF-4F2754009AD4}" type="slidenum">
              <a:rPr lang="en-AU" smtClean="0"/>
              <a:t>5</a:t>
            </a:fld>
            <a:endParaRPr lang="en-AU"/>
          </a:p>
        </p:txBody>
      </p:sp>
    </p:spTree>
    <p:extLst>
      <p:ext uri="{BB962C8B-B14F-4D97-AF65-F5344CB8AC3E}">
        <p14:creationId xmlns:p14="http://schemas.microsoft.com/office/powerpoint/2010/main" val="3282069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One of the most important concepts in Plasma Physics is </a:t>
            </a:r>
            <a:r>
              <a:rPr lang="en-AU" sz="1200" dirty="0" err="1"/>
              <a:t>Alfvens</a:t>
            </a:r>
            <a:r>
              <a:rPr lang="en-AU" sz="1200" dirty="0"/>
              <a:t> theorem, or flux freezing.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Which states that, In ideal plasma (perfect conductivity) magnetic field lines are frozen in” the plasma, such that magnetic field lines cannot move without the plasma and the plasma can not move without dragging the field lines with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Alfven’s theorem can be seen as a consequence of Lenz law. If the magnetic field lines were to move, the ions within the plasma would experience a changing magnetic flux, and hence would experience force to oppose the changing flux, hence moving the ion with the magnetic field lines. And vice versa, if the charges within the plasma moved, the magnetic fields would move with them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I should note, since it is important later, </a:t>
            </a:r>
            <a:r>
              <a:rPr lang="en-AU" sz="1200" dirty="0" err="1"/>
              <a:t>Alfvens</a:t>
            </a:r>
            <a:r>
              <a:rPr lang="en-AU" sz="1200" dirty="0"/>
              <a:t> theorem is an idealisation that breaks down when the plasma has non-negligible resistance (in so called “diffusion regions” or “current sheets”).</a:t>
            </a:r>
            <a:endParaRPr lang="en-AU" dirty="0"/>
          </a:p>
          <a:p>
            <a:endParaRPr lang="en-AU" dirty="0"/>
          </a:p>
        </p:txBody>
      </p:sp>
      <p:sp>
        <p:nvSpPr>
          <p:cNvPr id="4" name="Slide Number Placeholder 3"/>
          <p:cNvSpPr>
            <a:spLocks noGrp="1"/>
          </p:cNvSpPr>
          <p:nvPr>
            <p:ph type="sldNum" sz="quarter" idx="5"/>
          </p:nvPr>
        </p:nvSpPr>
        <p:spPr/>
        <p:txBody>
          <a:bodyPr/>
          <a:lstStyle/>
          <a:p>
            <a:fld id="{266854A4-D269-463E-8BBF-4F2754009AD4}" type="slidenum">
              <a:rPr lang="en-AU" smtClean="0"/>
              <a:t>6</a:t>
            </a:fld>
            <a:endParaRPr lang="en-AU"/>
          </a:p>
        </p:txBody>
      </p:sp>
    </p:spTree>
    <p:extLst>
      <p:ext uri="{BB962C8B-B14F-4D97-AF65-F5344CB8AC3E}">
        <p14:creationId xmlns:p14="http://schemas.microsoft.com/office/powerpoint/2010/main" val="1885166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Magnetic fields exert a pressure</a:t>
                </a:r>
                <a:r>
                  <a:rPr lang="en-AU" dirty="0">
                    <a:ea typeface="Cambria Math" panose="02040503050406030204" pitchFamily="18" charset="0"/>
                  </a:rPr>
                  <a:t> </a:t>
                </a:r>
                <a14:m>
                  <m:oMath xmlns:m="http://schemas.openxmlformats.org/officeDocument/2006/math">
                    <m:r>
                      <a:rPr lang="en-AU" i="1" smtClean="0">
                        <a:latin typeface="Cambria Math" panose="02040503050406030204" pitchFamily="18" charset="0"/>
                        <a:ea typeface="Cambria Math" panose="02040503050406030204" pitchFamily="18" charset="0"/>
                      </a:rPr>
                      <m:t>∝</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𝐵</m:t>
                        </m:r>
                      </m:e>
                      <m:sup>
                        <m:r>
                          <a:rPr lang="en-AU" b="0" i="1" smtClean="0">
                            <a:latin typeface="Cambria Math" panose="02040503050406030204" pitchFamily="18" charset="0"/>
                            <a:ea typeface="Cambria Math" panose="02040503050406030204" pitchFamily="18" charset="0"/>
                          </a:rPr>
                          <m:t>2</m:t>
                        </m:r>
                      </m:sup>
                    </m:sSup>
                  </m:oMath>
                </a14:m>
                <a:r>
                  <a:rPr lang="en-AU" dirty="0"/>
                  <a:t> on charged particles within a plasma</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means plasma will experience a force pushing from high magnetic field region to low magnetic field region</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To see where this comes from, imagine charged particles in plasma moving along a magnetic field line, in helical motion. If the magnetic field strength is weaker to one side, as the ion spirals towards the lower magnetic field, the Lorentz force back towards the higher B field will be weaker than before, hence the particle will experience a force toward the region with a lower magnetic field – acting exactly like a pressure gradient in a fluid.</a:t>
                </a:r>
              </a:p>
              <a:p>
                <a:endParaRPr lang="en-AU"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Magnetic fields exert a pressure</a:t>
                </a:r>
                <a:r>
                  <a:rPr lang="en-AU" dirty="0">
                    <a:ea typeface="Cambria Math" panose="02040503050406030204" pitchFamily="18" charset="0"/>
                  </a:rPr>
                  <a:t> </a:t>
                </a:r>
                <a:r>
                  <a:rPr lang="en-AU" i="0">
                    <a:latin typeface="Cambria Math" panose="02040503050406030204" pitchFamily="18" charset="0"/>
                    <a:ea typeface="Cambria Math" panose="02040503050406030204" pitchFamily="18" charset="0"/>
                  </a:rPr>
                  <a:t>∝</a:t>
                </a:r>
                <a:r>
                  <a:rPr lang="en-AU" b="0" i="0">
                    <a:latin typeface="Cambria Math" panose="02040503050406030204" pitchFamily="18" charset="0"/>
                    <a:ea typeface="Cambria Math" panose="02040503050406030204" pitchFamily="18" charset="0"/>
                  </a:rPr>
                  <a:t>𝐵^2</a:t>
                </a:r>
                <a:r>
                  <a:rPr lang="en-AU" dirty="0"/>
                  <a:t> on charged particles within a plasma</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means plasma will experience a force pushing from high magnetic field region to low magnetic field region</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To see where this comes from, imagine charged particles in plasma moving along a magnetic field line, in helical motion. If the magnetic field strength is weaker to one side, as the ion spirals towards the lower magnetic field, the Lorentz force back towards the higher B field will be weaker than before, hence the particle will experience a force toward the region with a lower magnetic field – acting exactly like a pressure gradient in a fluid.</a:t>
                </a:r>
              </a:p>
              <a:p>
                <a:endParaRPr lang="en-AU" dirty="0"/>
              </a:p>
            </p:txBody>
          </p:sp>
        </mc:Fallback>
      </mc:AlternateContent>
      <p:sp>
        <p:nvSpPr>
          <p:cNvPr id="4" name="Slide Number Placeholder 3"/>
          <p:cNvSpPr>
            <a:spLocks noGrp="1"/>
          </p:cNvSpPr>
          <p:nvPr>
            <p:ph type="sldNum" sz="quarter" idx="5"/>
          </p:nvPr>
        </p:nvSpPr>
        <p:spPr/>
        <p:txBody>
          <a:bodyPr/>
          <a:lstStyle/>
          <a:p>
            <a:fld id="{266854A4-D269-463E-8BBF-4F2754009AD4}" type="slidenum">
              <a:rPr lang="en-AU" smtClean="0"/>
              <a:t>7</a:t>
            </a:fld>
            <a:endParaRPr lang="en-AU"/>
          </a:p>
        </p:txBody>
      </p:sp>
    </p:spTree>
    <p:extLst>
      <p:ext uri="{BB962C8B-B14F-4D97-AF65-F5344CB8AC3E}">
        <p14:creationId xmlns:p14="http://schemas.microsoft.com/office/powerpoint/2010/main" val="3471629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These frozen in magnetic field lines produces lots of interesting properties within Plasmas, such as a new type of wave called a </a:t>
            </a:r>
            <a:r>
              <a:rPr lang="en-AU" dirty="0" err="1"/>
              <a:t>Aflven</a:t>
            </a:r>
            <a:r>
              <a:rPr lang="en-AU" dirty="0"/>
              <a:t> wave</a:t>
            </a:r>
          </a:p>
          <a:p>
            <a:pPr marL="171450" indent="-171450">
              <a:buFontTx/>
              <a:buChar char="-"/>
            </a:pPr>
            <a:r>
              <a:rPr lang="en-AU" dirty="0"/>
              <a:t>Alfven waves are a result of something called magnetic tension, a force exerted on bent magnetic field lines resulting in the field lines straightening out</a:t>
            </a:r>
          </a:p>
          <a:p>
            <a:pPr marL="171450" indent="-171450">
              <a:buFontTx/>
              <a:buChar char="-"/>
            </a:pPr>
            <a:r>
              <a:rPr lang="en-AU" dirty="0"/>
              <a:t>If there's is a perturbation in the magnetic field within a plasma, magnetic tension produces a restoring force opposing this perturbation.</a:t>
            </a:r>
          </a:p>
          <a:p>
            <a:pPr marL="171450" indent="-171450">
              <a:buFontTx/>
              <a:buChar char="-"/>
            </a:pPr>
            <a:r>
              <a:rPr lang="en-AU" dirty="0"/>
              <a:t>This causes a disturbance in the plasma the magnetic field is frozen in, and an oscillation in the plasma occurs – produces a disturbance that travels out as a wave</a:t>
            </a:r>
          </a:p>
          <a:p>
            <a:pPr marL="171450" indent="-171450">
              <a:buFontTx/>
              <a:buChar char="-"/>
            </a:pPr>
            <a:r>
              <a:rPr lang="en-AU" dirty="0"/>
              <a:t>These waves are called </a:t>
            </a:r>
            <a:r>
              <a:rPr lang="en-AU" dirty="0" err="1"/>
              <a:t>Afven</a:t>
            </a:r>
            <a:r>
              <a:rPr lang="en-AU" dirty="0"/>
              <a:t> waves, and produce several important effects such as the heating of solar corona, or the acceleration of stellar wind.</a:t>
            </a:r>
          </a:p>
        </p:txBody>
      </p:sp>
      <p:sp>
        <p:nvSpPr>
          <p:cNvPr id="4" name="Slide Number Placeholder 3"/>
          <p:cNvSpPr>
            <a:spLocks noGrp="1"/>
          </p:cNvSpPr>
          <p:nvPr>
            <p:ph type="sldNum" sz="quarter" idx="5"/>
          </p:nvPr>
        </p:nvSpPr>
        <p:spPr/>
        <p:txBody>
          <a:bodyPr/>
          <a:lstStyle/>
          <a:p>
            <a:fld id="{266854A4-D269-463E-8BBF-4F2754009AD4}" type="slidenum">
              <a:rPr lang="en-AU" smtClean="0"/>
              <a:t>9</a:t>
            </a:fld>
            <a:endParaRPr lang="en-AU"/>
          </a:p>
        </p:txBody>
      </p:sp>
    </p:spTree>
    <p:extLst>
      <p:ext uri="{BB962C8B-B14F-4D97-AF65-F5344CB8AC3E}">
        <p14:creationId xmlns:p14="http://schemas.microsoft.com/office/powerpoint/2010/main" val="1026748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**Maybe rewrite this part for new diagrams – make briefer**</a:t>
            </a:r>
          </a:p>
          <a:p>
            <a:pPr marL="171450" indent="-171450">
              <a:buFontTx/>
              <a:buChar char="-"/>
            </a:pPr>
            <a:r>
              <a:rPr lang="en-US" sz="1200" dirty="0"/>
              <a:t>The last effect in Plasmas that I want to talk about is that of magnetic reconnection, where magnetic field lines break and reform in a different arrangement, producing energy in the process. To see how it works, consider the following situation where magnetic reconnection occurs:</a:t>
            </a:r>
          </a:p>
          <a:p>
            <a:pPr marL="171450" indent="-171450">
              <a:buFontTx/>
              <a:buChar char="-"/>
            </a:pPr>
            <a:r>
              <a:rPr lang="en-US" sz="1200" dirty="0"/>
              <a:t>Magnetic field line rapidly decreasing down from the top of page (moving right), until it flips direction and begins increasing in magnitude down the page (blue region).</a:t>
            </a:r>
          </a:p>
          <a:p>
            <a:pPr marL="171450" indent="-171450">
              <a:buFontTx/>
              <a:buChar char="-"/>
            </a:pPr>
            <a:r>
              <a:rPr lang="en-US" sz="1200" dirty="0"/>
              <a:t>In center there is zero magnetic field, and due Amperes law there is a current sheet moving into the page. Due to magnetic pressure, pressure much higher outside current sheet then within, resulting in a force sucking the plasma towards the central current sheet along with the frozen in magnetic field lines.</a:t>
            </a:r>
          </a:p>
          <a:p>
            <a:pPr marL="171450" indent="-171450">
              <a:buFontTx/>
              <a:buChar char="-"/>
            </a:pPr>
            <a:r>
              <a:rPr lang="en-US" sz="1200" dirty="0"/>
              <a:t>As the frozen in field line reaches near the current sheet, ideal MHD breaks down (resistivity becomes finite) and the diffusion term in the ideal induction   equation becomes relevant. This results in both the upper and lower magnetic fields decaying in the horizontal direction (possibly just ohms law?)</a:t>
            </a:r>
          </a:p>
          <a:p>
            <a:pPr marL="171450" indent="-171450">
              <a:buFontTx/>
              <a:buChar char="-"/>
            </a:pPr>
            <a:r>
              <a:rPr lang="en-US" sz="1200" dirty="0"/>
              <a:t>Zero horizontal magnetic field means the diagonal components of each magnetic field can join up (cut and pasting of field lines), and magnetic tension will then pull the resulting joined field lines across the current sheet.</a:t>
            </a:r>
          </a:p>
          <a:p>
            <a:pPr marL="171450" indent="-171450">
              <a:buFontTx/>
              <a:buChar char="-"/>
            </a:pPr>
            <a:r>
              <a:rPr lang="en-AU" sz="1200" dirty="0"/>
              <a:t>The plasma moves with this frozen in magnetic field out from the centre, resulting in a drop in pressure, dragging more of the field lines towards the centre, completing the process</a:t>
            </a:r>
          </a:p>
          <a:p>
            <a:pPr marL="171450" indent="-171450">
              <a:buFontTx/>
              <a:buChar char="-"/>
            </a:pPr>
            <a:r>
              <a:rPr lang="en-AU" sz="1200" dirty="0"/>
              <a:t>This process is shown here in this animation, magnetic field lines are sucked into the current sheets, the horizontal components or the magnetic fields drop to zero from resistivity effects, and this allows the vertical components of the magnetic fields to smoothly join together, at which point magnetic tension drags these fields outwards off into space.</a:t>
            </a:r>
          </a:p>
          <a:p>
            <a:pPr marL="171450" indent="-171450">
              <a:buFontTx/>
              <a:buChar char="-"/>
            </a:pPr>
            <a:r>
              <a:rPr lang="en-AU" sz="1200" dirty="0"/>
              <a:t>Magnetic reconnection shows up all over the place in Astrophysics. The most famous example is probably in Solar flares, shown in this next image. At sunspots, locations in the sun with intense magnetic fields (resulting in a lower temperature from cooler regions deeper in the sun, resulting in the visible dark patches on surface of sun) coming out of the photosphere can reconnect with itself and releasing its magnetic energy in the form of emission of charged particles and EM radiation. (Think of magnetic energy release like the snap when a twisted rubber band snaps).</a:t>
            </a:r>
          </a:p>
          <a:p>
            <a:pPr marL="171450" indent="-171450">
              <a:buFontTx/>
              <a:buChar char="-"/>
            </a:pPr>
            <a:endParaRPr lang="en-AU" sz="1200" dirty="0"/>
          </a:p>
          <a:p>
            <a:endParaRPr lang="en-AU" dirty="0"/>
          </a:p>
        </p:txBody>
      </p:sp>
      <p:sp>
        <p:nvSpPr>
          <p:cNvPr id="4" name="Slide Number Placeholder 3"/>
          <p:cNvSpPr>
            <a:spLocks noGrp="1"/>
          </p:cNvSpPr>
          <p:nvPr>
            <p:ph type="sldNum" sz="quarter" idx="5"/>
          </p:nvPr>
        </p:nvSpPr>
        <p:spPr/>
        <p:txBody>
          <a:bodyPr/>
          <a:lstStyle/>
          <a:p>
            <a:fld id="{266854A4-D269-463E-8BBF-4F2754009AD4}" type="slidenum">
              <a:rPr lang="en-AU" smtClean="0"/>
              <a:t>10</a:t>
            </a:fld>
            <a:endParaRPr lang="en-AU"/>
          </a:p>
        </p:txBody>
      </p:sp>
    </p:spTree>
    <p:extLst>
      <p:ext uri="{BB962C8B-B14F-4D97-AF65-F5344CB8AC3E}">
        <p14:creationId xmlns:p14="http://schemas.microsoft.com/office/powerpoint/2010/main" val="69823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3067-ABE5-B22E-BDBC-612CF72F9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24CC416-CC22-E030-1E69-6812814CC4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EDCFC88-7A84-FB3D-631D-48E806D0718A}"/>
              </a:ext>
            </a:extLst>
          </p:cNvPr>
          <p:cNvSpPr>
            <a:spLocks noGrp="1"/>
          </p:cNvSpPr>
          <p:nvPr>
            <p:ph type="dt" sz="half" idx="10"/>
          </p:nvPr>
        </p:nvSpPr>
        <p:spPr/>
        <p:txBody>
          <a:bodyPr/>
          <a:lstStyle/>
          <a:p>
            <a:fld id="{89831946-16F6-4F72-B3EB-15D643C98998}" type="datetimeFigureOut">
              <a:rPr lang="en-AU" smtClean="0"/>
              <a:t>28/04/2023</a:t>
            </a:fld>
            <a:endParaRPr lang="en-AU"/>
          </a:p>
        </p:txBody>
      </p:sp>
      <p:sp>
        <p:nvSpPr>
          <p:cNvPr id="5" name="Footer Placeholder 4">
            <a:extLst>
              <a:ext uri="{FF2B5EF4-FFF2-40B4-BE49-F238E27FC236}">
                <a16:creationId xmlns:a16="http://schemas.microsoft.com/office/drawing/2014/main" id="{5E5AAB58-F223-9DA1-6DFC-17426EE13DE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D115B4-BB28-8FC0-8FF8-DDEC51938868}"/>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1782322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6F43-45BA-942E-399B-66F062D23BC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7202DC9-87C5-9E70-FD4D-A53CEF56AD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5F8D274-094A-2215-2FFE-A1233FD35AD4}"/>
              </a:ext>
            </a:extLst>
          </p:cNvPr>
          <p:cNvSpPr>
            <a:spLocks noGrp="1"/>
          </p:cNvSpPr>
          <p:nvPr>
            <p:ph type="dt" sz="half" idx="10"/>
          </p:nvPr>
        </p:nvSpPr>
        <p:spPr/>
        <p:txBody>
          <a:bodyPr/>
          <a:lstStyle/>
          <a:p>
            <a:fld id="{89831946-16F6-4F72-B3EB-15D643C98998}" type="datetimeFigureOut">
              <a:rPr lang="en-AU" smtClean="0"/>
              <a:t>28/04/2023</a:t>
            </a:fld>
            <a:endParaRPr lang="en-AU"/>
          </a:p>
        </p:txBody>
      </p:sp>
      <p:sp>
        <p:nvSpPr>
          <p:cNvPr id="5" name="Footer Placeholder 4">
            <a:extLst>
              <a:ext uri="{FF2B5EF4-FFF2-40B4-BE49-F238E27FC236}">
                <a16:creationId xmlns:a16="http://schemas.microsoft.com/office/drawing/2014/main" id="{233C312E-B1B3-C126-2EDB-9A2C91E8CD2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A797AA1-9A9D-3CF2-4FAC-93DB52500A20}"/>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309076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F893C3-E769-CC4A-3F25-FC0035678F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53A1C51-ED10-BE41-32E6-D24080CB90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C1E41DF-E702-59A3-881A-11E78F749EBB}"/>
              </a:ext>
            </a:extLst>
          </p:cNvPr>
          <p:cNvSpPr>
            <a:spLocks noGrp="1"/>
          </p:cNvSpPr>
          <p:nvPr>
            <p:ph type="dt" sz="half" idx="10"/>
          </p:nvPr>
        </p:nvSpPr>
        <p:spPr/>
        <p:txBody>
          <a:bodyPr/>
          <a:lstStyle/>
          <a:p>
            <a:fld id="{89831946-16F6-4F72-B3EB-15D643C98998}" type="datetimeFigureOut">
              <a:rPr lang="en-AU" smtClean="0"/>
              <a:t>28/04/2023</a:t>
            </a:fld>
            <a:endParaRPr lang="en-AU"/>
          </a:p>
        </p:txBody>
      </p:sp>
      <p:sp>
        <p:nvSpPr>
          <p:cNvPr id="5" name="Footer Placeholder 4">
            <a:extLst>
              <a:ext uri="{FF2B5EF4-FFF2-40B4-BE49-F238E27FC236}">
                <a16:creationId xmlns:a16="http://schemas.microsoft.com/office/drawing/2014/main" id="{DD5C3E8C-4695-F2AB-BECA-7C3B83EF688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F5FD02C-EB68-6C78-C210-DD12B8833312}"/>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284893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B679-A0C2-5F9B-A967-08595BAAE75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BC40A74-2C7E-7A4F-8853-BCF5318746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5B96C2-6991-7ED7-CF0C-D3F703747427}"/>
              </a:ext>
            </a:extLst>
          </p:cNvPr>
          <p:cNvSpPr>
            <a:spLocks noGrp="1"/>
          </p:cNvSpPr>
          <p:nvPr>
            <p:ph type="dt" sz="half" idx="10"/>
          </p:nvPr>
        </p:nvSpPr>
        <p:spPr/>
        <p:txBody>
          <a:bodyPr/>
          <a:lstStyle/>
          <a:p>
            <a:fld id="{89831946-16F6-4F72-B3EB-15D643C98998}" type="datetimeFigureOut">
              <a:rPr lang="en-AU" smtClean="0"/>
              <a:t>28/04/2023</a:t>
            </a:fld>
            <a:endParaRPr lang="en-AU"/>
          </a:p>
        </p:txBody>
      </p:sp>
      <p:sp>
        <p:nvSpPr>
          <p:cNvPr id="5" name="Footer Placeholder 4">
            <a:extLst>
              <a:ext uri="{FF2B5EF4-FFF2-40B4-BE49-F238E27FC236}">
                <a16:creationId xmlns:a16="http://schemas.microsoft.com/office/drawing/2014/main" id="{505317DB-37B4-0606-66FC-DB1C5245E13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7996ABA-CE77-0165-5521-804D98B2F5A2}"/>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3789526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49702-F599-7CF4-44BA-0EE8FF41D7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F6FDFD0-6E18-A7AC-3345-0263AF87C1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6B76BA-7BCB-0A27-59D0-5AD33F58017F}"/>
              </a:ext>
            </a:extLst>
          </p:cNvPr>
          <p:cNvSpPr>
            <a:spLocks noGrp="1"/>
          </p:cNvSpPr>
          <p:nvPr>
            <p:ph type="dt" sz="half" idx="10"/>
          </p:nvPr>
        </p:nvSpPr>
        <p:spPr/>
        <p:txBody>
          <a:bodyPr/>
          <a:lstStyle/>
          <a:p>
            <a:fld id="{89831946-16F6-4F72-B3EB-15D643C98998}" type="datetimeFigureOut">
              <a:rPr lang="en-AU" smtClean="0"/>
              <a:t>28/04/2023</a:t>
            </a:fld>
            <a:endParaRPr lang="en-AU"/>
          </a:p>
        </p:txBody>
      </p:sp>
      <p:sp>
        <p:nvSpPr>
          <p:cNvPr id="5" name="Footer Placeholder 4">
            <a:extLst>
              <a:ext uri="{FF2B5EF4-FFF2-40B4-BE49-F238E27FC236}">
                <a16:creationId xmlns:a16="http://schemas.microsoft.com/office/drawing/2014/main" id="{C32B5ADD-A223-D178-388F-653534DFB07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0DF1D8-1A32-8FD4-EE20-B92878325330}"/>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325343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594F-ACDE-3202-5841-8B7C9ADA5E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DF192FB-30BA-DAE5-C54C-66AD5B273C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22A8764-3156-0C55-3575-D2CE636E2A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E76D749-E685-E5B1-B18B-A2F0F9BD08B4}"/>
              </a:ext>
            </a:extLst>
          </p:cNvPr>
          <p:cNvSpPr>
            <a:spLocks noGrp="1"/>
          </p:cNvSpPr>
          <p:nvPr>
            <p:ph type="dt" sz="half" idx="10"/>
          </p:nvPr>
        </p:nvSpPr>
        <p:spPr/>
        <p:txBody>
          <a:bodyPr/>
          <a:lstStyle/>
          <a:p>
            <a:fld id="{89831946-16F6-4F72-B3EB-15D643C98998}" type="datetimeFigureOut">
              <a:rPr lang="en-AU" smtClean="0"/>
              <a:t>28/04/2023</a:t>
            </a:fld>
            <a:endParaRPr lang="en-AU"/>
          </a:p>
        </p:txBody>
      </p:sp>
      <p:sp>
        <p:nvSpPr>
          <p:cNvPr id="6" name="Footer Placeholder 5">
            <a:extLst>
              <a:ext uri="{FF2B5EF4-FFF2-40B4-BE49-F238E27FC236}">
                <a16:creationId xmlns:a16="http://schemas.microsoft.com/office/drawing/2014/main" id="{C97F6F9E-26D9-EF51-4622-D1BA420D59F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FCC66EE-2FCA-E510-B042-FA2D32954609}"/>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3278193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BD88-CB2D-CA7A-9C3C-D6B855F423F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20544CC-5E74-1065-DB06-8631848397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1ADAF5-063F-2D8F-6E10-463C767024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CBEE593-C77B-F46A-AB29-4AA566F943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E2A212-72B4-8837-BAC1-B4FE1415AA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156F14A-C059-DDA8-C797-531A3BB3DD73}"/>
              </a:ext>
            </a:extLst>
          </p:cNvPr>
          <p:cNvSpPr>
            <a:spLocks noGrp="1"/>
          </p:cNvSpPr>
          <p:nvPr>
            <p:ph type="dt" sz="half" idx="10"/>
          </p:nvPr>
        </p:nvSpPr>
        <p:spPr/>
        <p:txBody>
          <a:bodyPr/>
          <a:lstStyle/>
          <a:p>
            <a:fld id="{89831946-16F6-4F72-B3EB-15D643C98998}" type="datetimeFigureOut">
              <a:rPr lang="en-AU" smtClean="0"/>
              <a:t>28/04/2023</a:t>
            </a:fld>
            <a:endParaRPr lang="en-AU"/>
          </a:p>
        </p:txBody>
      </p:sp>
      <p:sp>
        <p:nvSpPr>
          <p:cNvPr id="8" name="Footer Placeholder 7">
            <a:extLst>
              <a:ext uri="{FF2B5EF4-FFF2-40B4-BE49-F238E27FC236}">
                <a16:creationId xmlns:a16="http://schemas.microsoft.com/office/drawing/2014/main" id="{5BB599F2-F243-1217-63CF-8F1F75988A0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EE088A2-8DBC-4606-6105-75353C6CD05E}"/>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421533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AAC4-A632-6AF3-5D7C-6DE3D62E995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1926497-5072-6127-1FBB-E79315BAF2AC}"/>
              </a:ext>
            </a:extLst>
          </p:cNvPr>
          <p:cNvSpPr>
            <a:spLocks noGrp="1"/>
          </p:cNvSpPr>
          <p:nvPr>
            <p:ph type="dt" sz="half" idx="10"/>
          </p:nvPr>
        </p:nvSpPr>
        <p:spPr/>
        <p:txBody>
          <a:bodyPr/>
          <a:lstStyle/>
          <a:p>
            <a:fld id="{89831946-16F6-4F72-B3EB-15D643C98998}" type="datetimeFigureOut">
              <a:rPr lang="en-AU" smtClean="0"/>
              <a:t>28/04/2023</a:t>
            </a:fld>
            <a:endParaRPr lang="en-AU"/>
          </a:p>
        </p:txBody>
      </p:sp>
      <p:sp>
        <p:nvSpPr>
          <p:cNvPr id="4" name="Footer Placeholder 3">
            <a:extLst>
              <a:ext uri="{FF2B5EF4-FFF2-40B4-BE49-F238E27FC236}">
                <a16:creationId xmlns:a16="http://schemas.microsoft.com/office/drawing/2014/main" id="{79169A8F-AB29-EE9A-9CC6-8C63712857E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108C3B5-220A-97F4-B1DF-AD4E5061280C}"/>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466232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93DFE8-FD2B-5CB6-7178-B120CC3E529B}"/>
              </a:ext>
            </a:extLst>
          </p:cNvPr>
          <p:cNvSpPr>
            <a:spLocks noGrp="1"/>
          </p:cNvSpPr>
          <p:nvPr>
            <p:ph type="dt" sz="half" idx="10"/>
          </p:nvPr>
        </p:nvSpPr>
        <p:spPr/>
        <p:txBody>
          <a:bodyPr/>
          <a:lstStyle/>
          <a:p>
            <a:fld id="{89831946-16F6-4F72-B3EB-15D643C98998}" type="datetimeFigureOut">
              <a:rPr lang="en-AU" smtClean="0"/>
              <a:t>28/04/2023</a:t>
            </a:fld>
            <a:endParaRPr lang="en-AU"/>
          </a:p>
        </p:txBody>
      </p:sp>
      <p:sp>
        <p:nvSpPr>
          <p:cNvPr id="3" name="Footer Placeholder 2">
            <a:extLst>
              <a:ext uri="{FF2B5EF4-FFF2-40B4-BE49-F238E27FC236}">
                <a16:creationId xmlns:a16="http://schemas.microsoft.com/office/drawing/2014/main" id="{2A15ECE6-A08F-2D97-818B-92BB0CDE5FD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E04C424-E914-2D87-0917-11CAAF690087}"/>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271348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DC84-5F21-6D1A-8162-410082CC5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DE10168-9C09-BB6E-464E-15A1183BD4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0986F6D-E991-1475-3A85-B8091F3F2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05EEC-D56A-A149-6313-A67C8A27F320}"/>
              </a:ext>
            </a:extLst>
          </p:cNvPr>
          <p:cNvSpPr>
            <a:spLocks noGrp="1"/>
          </p:cNvSpPr>
          <p:nvPr>
            <p:ph type="dt" sz="half" idx="10"/>
          </p:nvPr>
        </p:nvSpPr>
        <p:spPr/>
        <p:txBody>
          <a:bodyPr/>
          <a:lstStyle/>
          <a:p>
            <a:fld id="{89831946-16F6-4F72-B3EB-15D643C98998}" type="datetimeFigureOut">
              <a:rPr lang="en-AU" smtClean="0"/>
              <a:t>28/04/2023</a:t>
            </a:fld>
            <a:endParaRPr lang="en-AU"/>
          </a:p>
        </p:txBody>
      </p:sp>
      <p:sp>
        <p:nvSpPr>
          <p:cNvPr id="6" name="Footer Placeholder 5">
            <a:extLst>
              <a:ext uri="{FF2B5EF4-FFF2-40B4-BE49-F238E27FC236}">
                <a16:creationId xmlns:a16="http://schemas.microsoft.com/office/drawing/2014/main" id="{9AEA2E9C-0935-716D-5F1D-AE9BD7AE11B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DA806D7-A8F3-0599-97D4-6141901AD6A5}"/>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2610988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DE30-3809-4D7B-E8CF-9CF5A7090A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5C4378E-13D9-2A66-C53F-94C069B80A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7853F1A-2D64-CDAB-D615-86144ED2F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8E78EC-3092-1338-DAAD-C9ED8AEBFF4D}"/>
              </a:ext>
            </a:extLst>
          </p:cNvPr>
          <p:cNvSpPr>
            <a:spLocks noGrp="1"/>
          </p:cNvSpPr>
          <p:nvPr>
            <p:ph type="dt" sz="half" idx="10"/>
          </p:nvPr>
        </p:nvSpPr>
        <p:spPr/>
        <p:txBody>
          <a:bodyPr/>
          <a:lstStyle/>
          <a:p>
            <a:fld id="{89831946-16F6-4F72-B3EB-15D643C98998}" type="datetimeFigureOut">
              <a:rPr lang="en-AU" smtClean="0"/>
              <a:t>28/04/2023</a:t>
            </a:fld>
            <a:endParaRPr lang="en-AU"/>
          </a:p>
        </p:txBody>
      </p:sp>
      <p:sp>
        <p:nvSpPr>
          <p:cNvPr id="6" name="Footer Placeholder 5">
            <a:extLst>
              <a:ext uri="{FF2B5EF4-FFF2-40B4-BE49-F238E27FC236}">
                <a16:creationId xmlns:a16="http://schemas.microsoft.com/office/drawing/2014/main" id="{946C3886-A562-BD81-A322-BE6EFC38755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2B16655-FB3D-EFE6-3659-7810B3B2DD8F}"/>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1187735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54E89E-CE2A-043F-B784-2AF78EA96A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7671366-B0B7-AB19-7999-158BE6C5F0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944CF3F-8A24-E5A8-638A-F50526225D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831946-16F6-4F72-B3EB-15D643C98998}" type="datetimeFigureOut">
              <a:rPr lang="en-AU" smtClean="0"/>
              <a:t>28/04/2023</a:t>
            </a:fld>
            <a:endParaRPr lang="en-AU"/>
          </a:p>
        </p:txBody>
      </p:sp>
      <p:sp>
        <p:nvSpPr>
          <p:cNvPr id="5" name="Footer Placeholder 4">
            <a:extLst>
              <a:ext uri="{FF2B5EF4-FFF2-40B4-BE49-F238E27FC236}">
                <a16:creationId xmlns:a16="http://schemas.microsoft.com/office/drawing/2014/main" id="{79459A56-B4A1-B501-004D-9F1BA13FC3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CE4355D-A15C-0BDF-6BD3-05505F68AE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4AB8A-311E-4882-851F-42B265BFF4BF}" type="slidenum">
              <a:rPr lang="en-AU" smtClean="0"/>
              <a:t>‹#›</a:t>
            </a:fld>
            <a:endParaRPr lang="en-AU"/>
          </a:p>
        </p:txBody>
      </p:sp>
    </p:spTree>
    <p:extLst>
      <p:ext uri="{BB962C8B-B14F-4D97-AF65-F5344CB8AC3E}">
        <p14:creationId xmlns:p14="http://schemas.microsoft.com/office/powerpoint/2010/main" val="48849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gif"/></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ebm"/><Relationship Id="rId1" Type="http://schemas.microsoft.com/office/2007/relationships/media" Target="../media/media2.webm"/><Relationship Id="rId5" Type="http://schemas.openxmlformats.org/officeDocument/2006/relationships/image" Target="../media/image31.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A875DF-9EC3-C31B-AB47-009F1EFFE023}"/>
              </a:ext>
            </a:extLst>
          </p:cNvPr>
          <p:cNvPicPr>
            <a:picLocks noChangeAspect="1"/>
          </p:cNvPicPr>
          <p:nvPr/>
        </p:nvPicPr>
        <p:blipFill rotWithShape="1">
          <a:blip r:embed="rId3">
            <a:alphaModFix amt="50000"/>
          </a:blip>
          <a:srcRect t="17449" r="-1" b="26286"/>
          <a:stretch/>
        </p:blipFill>
        <p:spPr>
          <a:xfrm>
            <a:off x="20" y="10"/>
            <a:ext cx="12188930" cy="6857990"/>
          </a:xfrm>
          <a:prstGeom prst="rect">
            <a:avLst/>
          </a:prstGeom>
        </p:spPr>
      </p:pic>
      <p:sp>
        <p:nvSpPr>
          <p:cNvPr id="2" name="Title 1">
            <a:extLst>
              <a:ext uri="{FF2B5EF4-FFF2-40B4-BE49-F238E27FC236}">
                <a16:creationId xmlns:a16="http://schemas.microsoft.com/office/drawing/2014/main" id="{D5641C61-68E9-2CC9-31BE-B5134D1ED350}"/>
              </a:ext>
            </a:extLst>
          </p:cNvPr>
          <p:cNvSpPr>
            <a:spLocks noGrp="1"/>
          </p:cNvSpPr>
          <p:nvPr>
            <p:ph type="ctrTitle"/>
          </p:nvPr>
        </p:nvSpPr>
        <p:spPr>
          <a:xfrm>
            <a:off x="1524000" y="1122363"/>
            <a:ext cx="9144000" cy="3063240"/>
          </a:xfrm>
        </p:spPr>
        <p:txBody>
          <a:bodyPr>
            <a:normAutofit/>
          </a:bodyPr>
          <a:lstStyle/>
          <a:p>
            <a:r>
              <a:rPr lang="en-AU" sz="6600" dirty="0">
                <a:solidFill>
                  <a:srgbClr val="FFFFFF"/>
                </a:solidFill>
              </a:rPr>
              <a:t>Studying the merger of two black holes</a:t>
            </a:r>
          </a:p>
        </p:txBody>
      </p:sp>
      <p:sp>
        <p:nvSpPr>
          <p:cNvPr id="3" name="Subtitle 2">
            <a:extLst>
              <a:ext uri="{FF2B5EF4-FFF2-40B4-BE49-F238E27FC236}">
                <a16:creationId xmlns:a16="http://schemas.microsoft.com/office/drawing/2014/main" id="{2B72228E-7AB3-DC19-2E4E-3EBBD4C528C1}"/>
              </a:ext>
            </a:extLst>
          </p:cNvPr>
          <p:cNvSpPr>
            <a:spLocks noGrp="1"/>
          </p:cNvSpPr>
          <p:nvPr>
            <p:ph type="subTitle" idx="1"/>
          </p:nvPr>
        </p:nvSpPr>
        <p:spPr>
          <a:xfrm>
            <a:off x="1527048" y="4599432"/>
            <a:ext cx="9144000" cy="1536192"/>
          </a:xfrm>
        </p:spPr>
        <p:txBody>
          <a:bodyPr>
            <a:normAutofit/>
          </a:bodyPr>
          <a:lstStyle/>
          <a:p>
            <a:r>
              <a:rPr lang="en-AU">
                <a:solidFill>
                  <a:srgbClr val="FFFFFF"/>
                </a:solidFill>
              </a:rPr>
              <a:t>Theis proposal, by Jordan Moncrieff</a:t>
            </a:r>
          </a:p>
          <a:p>
            <a:r>
              <a:rPr lang="en-AU">
                <a:solidFill>
                  <a:srgbClr val="FFFFFF"/>
                </a:solidFill>
              </a:rPr>
              <a:t>Supervisors: Bruce Gendre, Fiona Panther</a:t>
            </a:r>
          </a:p>
          <a:p>
            <a:endParaRPr lang="en-AU">
              <a:solidFill>
                <a:srgbClr val="FFFFFF"/>
              </a:solidFill>
            </a:endParaRPr>
          </a:p>
        </p:txBody>
      </p:sp>
      <p:sp>
        <p:nvSpPr>
          <p:cNvPr id="2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BE8B8EF-C824-CAE7-E037-4A6352053CC7}"/>
              </a:ext>
            </a:extLst>
          </p:cNvPr>
          <p:cNvSpPr txBox="1"/>
          <p:nvPr/>
        </p:nvSpPr>
        <p:spPr>
          <a:xfrm>
            <a:off x="6454601" y="6488658"/>
            <a:ext cx="6604000" cy="369332"/>
          </a:xfrm>
          <a:prstGeom prst="rect">
            <a:avLst/>
          </a:prstGeom>
          <a:noFill/>
        </p:spPr>
        <p:txBody>
          <a:bodyPr wrap="square" rtlCol="0">
            <a:spAutoFit/>
          </a:bodyPr>
          <a:lstStyle/>
          <a:p>
            <a:pPr>
              <a:spcAft>
                <a:spcPts val="600"/>
              </a:spcAft>
            </a:pPr>
            <a:r>
              <a:rPr lang="en-US" b="0" i="0" dirty="0">
                <a:solidFill>
                  <a:srgbClr val="474747"/>
                </a:solidFill>
                <a:effectLst/>
                <a:latin typeface="Lora" panose="020B0604020202020204" pitchFamily="2" charset="0"/>
              </a:rPr>
              <a:t>Image credit: NASA’s Goddard Space Flight Center.</a:t>
            </a:r>
            <a:endParaRPr lang="en-AU"/>
          </a:p>
        </p:txBody>
      </p:sp>
    </p:spTree>
    <p:extLst>
      <p:ext uri="{BB962C8B-B14F-4D97-AF65-F5344CB8AC3E}">
        <p14:creationId xmlns:p14="http://schemas.microsoft.com/office/powerpoint/2010/main" val="24106064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475A-B42F-B34D-44EF-A4D00D2B1763}"/>
              </a:ext>
            </a:extLst>
          </p:cNvPr>
          <p:cNvSpPr>
            <a:spLocks noGrp="1"/>
          </p:cNvSpPr>
          <p:nvPr>
            <p:ph type="title"/>
          </p:nvPr>
        </p:nvSpPr>
        <p:spPr/>
        <p:txBody>
          <a:bodyPr/>
          <a:lstStyle/>
          <a:p>
            <a:r>
              <a:rPr lang="en-AU" dirty="0"/>
              <a:t>Magnetic reconnection</a:t>
            </a:r>
          </a:p>
        </p:txBody>
      </p:sp>
      <p:sp>
        <p:nvSpPr>
          <p:cNvPr id="3" name="Content Placeholder 2">
            <a:extLst>
              <a:ext uri="{FF2B5EF4-FFF2-40B4-BE49-F238E27FC236}">
                <a16:creationId xmlns:a16="http://schemas.microsoft.com/office/drawing/2014/main" id="{240F6C58-A14C-9B1C-90DA-B40D63BAEF5D}"/>
              </a:ext>
            </a:extLst>
          </p:cNvPr>
          <p:cNvSpPr>
            <a:spLocks noGrp="1"/>
          </p:cNvSpPr>
          <p:nvPr>
            <p:ph idx="1"/>
          </p:nvPr>
        </p:nvSpPr>
        <p:spPr>
          <a:xfrm>
            <a:off x="838200" y="1825625"/>
            <a:ext cx="5450840" cy="4351338"/>
          </a:xfrm>
        </p:spPr>
        <p:txBody>
          <a:bodyPr>
            <a:noAutofit/>
          </a:bodyPr>
          <a:lstStyle/>
          <a:p>
            <a:r>
              <a:rPr lang="en-AU" sz="2000" dirty="0"/>
              <a:t>Magnetic field lines in plasma can snap, and reform into a new arrangement, releasing large amounts of magnetic energy in the form of particle and EM emission.</a:t>
            </a:r>
          </a:p>
          <a:p>
            <a:r>
              <a:rPr lang="en-AU" sz="2000" dirty="0"/>
              <a:t>Happens in current sheets, where magnetic field can go to zero due to resistivity, allowing field lines to be “cut and pasted” back together.</a:t>
            </a:r>
          </a:p>
          <a:p>
            <a:r>
              <a:rPr lang="en-AU" sz="2000" dirty="0"/>
              <a:t>Occurs frequently in space, e.g. with solar flares in the sun.</a:t>
            </a:r>
          </a:p>
        </p:txBody>
      </p:sp>
      <p:grpSp>
        <p:nvGrpSpPr>
          <p:cNvPr id="10" name="Group 9">
            <a:extLst>
              <a:ext uri="{FF2B5EF4-FFF2-40B4-BE49-F238E27FC236}">
                <a16:creationId xmlns:a16="http://schemas.microsoft.com/office/drawing/2014/main" id="{A758BEF4-4EE6-9375-A04F-4CF47A1E70A7}"/>
              </a:ext>
            </a:extLst>
          </p:cNvPr>
          <p:cNvGrpSpPr/>
          <p:nvPr/>
        </p:nvGrpSpPr>
        <p:grpSpPr>
          <a:xfrm>
            <a:off x="6977693" y="2361067"/>
            <a:ext cx="4598504" cy="3446564"/>
            <a:chOff x="7298584" y="2238375"/>
            <a:chExt cx="4598504" cy="3446564"/>
          </a:xfrm>
        </p:grpSpPr>
        <p:pic>
          <p:nvPicPr>
            <p:cNvPr id="8" name="Picture 7">
              <a:extLst>
                <a:ext uri="{FF2B5EF4-FFF2-40B4-BE49-F238E27FC236}">
                  <a16:creationId xmlns:a16="http://schemas.microsoft.com/office/drawing/2014/main" id="{30EA650C-0A40-358D-5D50-1A98B5864084}"/>
                </a:ext>
              </a:extLst>
            </p:cNvPr>
            <p:cNvPicPr>
              <a:picLocks noChangeAspect="1"/>
            </p:cNvPicPr>
            <p:nvPr/>
          </p:nvPicPr>
          <p:blipFill>
            <a:blip r:embed="rId3"/>
            <a:stretch>
              <a:fillRect/>
            </a:stretch>
          </p:blipFill>
          <p:spPr>
            <a:xfrm>
              <a:off x="7298584" y="2238375"/>
              <a:ext cx="4598504" cy="3077232"/>
            </a:xfrm>
            <a:prstGeom prst="rect">
              <a:avLst/>
            </a:prstGeom>
          </p:spPr>
        </p:pic>
        <p:sp>
          <p:nvSpPr>
            <p:cNvPr id="9" name="TextBox 8">
              <a:extLst>
                <a:ext uri="{FF2B5EF4-FFF2-40B4-BE49-F238E27FC236}">
                  <a16:creationId xmlns:a16="http://schemas.microsoft.com/office/drawing/2014/main" id="{B9F18BE5-FF66-E081-6729-27F5831E4A58}"/>
                </a:ext>
              </a:extLst>
            </p:cNvPr>
            <p:cNvSpPr txBox="1"/>
            <p:nvPr/>
          </p:nvSpPr>
          <p:spPr>
            <a:xfrm>
              <a:off x="7846944" y="5315607"/>
              <a:ext cx="2703443" cy="369332"/>
            </a:xfrm>
            <a:prstGeom prst="rect">
              <a:avLst/>
            </a:prstGeom>
            <a:noFill/>
          </p:spPr>
          <p:txBody>
            <a:bodyPr wrap="square" rtlCol="0">
              <a:spAutoFit/>
            </a:bodyPr>
            <a:lstStyle/>
            <a:p>
              <a:r>
                <a:rPr lang="en-AU" dirty="0"/>
                <a:t>Credit: Kevin J. </a:t>
              </a:r>
              <a:r>
                <a:rPr lang="en-AU" dirty="0" err="1"/>
                <a:t>Genestreti</a:t>
              </a:r>
              <a:endParaRPr lang="en-AU" dirty="0"/>
            </a:p>
          </p:txBody>
        </p:sp>
      </p:grpSp>
      <p:grpSp>
        <p:nvGrpSpPr>
          <p:cNvPr id="13" name="Group 12">
            <a:extLst>
              <a:ext uri="{FF2B5EF4-FFF2-40B4-BE49-F238E27FC236}">
                <a16:creationId xmlns:a16="http://schemas.microsoft.com/office/drawing/2014/main" id="{D4EC19A4-197D-3B0E-2B78-405E8A439042}"/>
              </a:ext>
            </a:extLst>
          </p:cNvPr>
          <p:cNvGrpSpPr/>
          <p:nvPr/>
        </p:nvGrpSpPr>
        <p:grpSpPr>
          <a:xfrm>
            <a:off x="6977693" y="2643702"/>
            <a:ext cx="5009322" cy="3188830"/>
            <a:chOff x="6798366" y="2654205"/>
            <a:chExt cx="5009322" cy="3188830"/>
          </a:xfrm>
        </p:grpSpPr>
        <p:pic>
          <p:nvPicPr>
            <p:cNvPr id="1026" name="Picture 2">
              <a:extLst>
                <a:ext uri="{FF2B5EF4-FFF2-40B4-BE49-F238E27FC236}">
                  <a16:creationId xmlns:a16="http://schemas.microsoft.com/office/drawing/2014/main" id="{E20B58FD-5533-7B2E-FC8C-767A1D6AD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374" y="2654205"/>
              <a:ext cx="3619500" cy="2628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CA2CBE-4616-946D-F1EA-A1C39302B688}"/>
                </a:ext>
              </a:extLst>
            </p:cNvPr>
            <p:cNvSpPr txBox="1"/>
            <p:nvPr/>
          </p:nvSpPr>
          <p:spPr>
            <a:xfrm>
              <a:off x="6798366" y="5535258"/>
              <a:ext cx="5009322" cy="307777"/>
            </a:xfrm>
            <a:prstGeom prst="rect">
              <a:avLst/>
            </a:prstGeom>
            <a:noFill/>
          </p:spPr>
          <p:txBody>
            <a:bodyPr wrap="square" rtlCol="0">
              <a:spAutoFit/>
            </a:bodyPr>
            <a:lstStyle/>
            <a:p>
              <a:r>
                <a:rPr lang="en-AU" sz="1400" dirty="0"/>
                <a:t>Credit: https://en.wikipedia.org/wiki/Magnetic_reconnection</a:t>
              </a:r>
            </a:p>
          </p:txBody>
        </p:sp>
      </p:grpSp>
      <p:grpSp>
        <p:nvGrpSpPr>
          <p:cNvPr id="15" name="Group 14">
            <a:extLst>
              <a:ext uri="{FF2B5EF4-FFF2-40B4-BE49-F238E27FC236}">
                <a16:creationId xmlns:a16="http://schemas.microsoft.com/office/drawing/2014/main" id="{F7E413E6-4DD1-50B5-EE53-72B3A4C3E53E}"/>
              </a:ext>
            </a:extLst>
          </p:cNvPr>
          <p:cNvGrpSpPr/>
          <p:nvPr/>
        </p:nvGrpSpPr>
        <p:grpSpPr>
          <a:xfrm>
            <a:off x="7058942" y="2006200"/>
            <a:ext cx="4436006" cy="4170763"/>
            <a:chOff x="6964128" y="1903571"/>
            <a:chExt cx="4436006" cy="4170763"/>
          </a:xfrm>
        </p:grpSpPr>
        <p:pic>
          <p:nvPicPr>
            <p:cNvPr id="7" name="Picture 6">
              <a:extLst>
                <a:ext uri="{FF2B5EF4-FFF2-40B4-BE49-F238E27FC236}">
                  <a16:creationId xmlns:a16="http://schemas.microsoft.com/office/drawing/2014/main" id="{42C23828-AF89-3973-AF34-356481316AA2}"/>
                </a:ext>
              </a:extLst>
            </p:cNvPr>
            <p:cNvPicPr>
              <a:picLocks noChangeAspect="1"/>
            </p:cNvPicPr>
            <p:nvPr/>
          </p:nvPicPr>
          <p:blipFill>
            <a:blip r:embed="rId5"/>
            <a:stretch>
              <a:fillRect/>
            </a:stretch>
          </p:blipFill>
          <p:spPr>
            <a:xfrm>
              <a:off x="6964128" y="1903571"/>
              <a:ext cx="4436006" cy="3773214"/>
            </a:xfrm>
            <a:prstGeom prst="rect">
              <a:avLst/>
            </a:prstGeom>
          </p:spPr>
        </p:pic>
        <p:sp>
          <p:nvSpPr>
            <p:cNvPr id="14" name="TextBox 13">
              <a:extLst>
                <a:ext uri="{FF2B5EF4-FFF2-40B4-BE49-F238E27FC236}">
                  <a16:creationId xmlns:a16="http://schemas.microsoft.com/office/drawing/2014/main" id="{403F3BBF-85C7-F592-E2A2-CA3597479643}"/>
                </a:ext>
              </a:extLst>
            </p:cNvPr>
            <p:cNvSpPr txBox="1"/>
            <p:nvPr/>
          </p:nvSpPr>
          <p:spPr>
            <a:xfrm>
              <a:off x="7818782" y="5705002"/>
              <a:ext cx="3405809" cy="369332"/>
            </a:xfrm>
            <a:prstGeom prst="rect">
              <a:avLst/>
            </a:prstGeom>
            <a:noFill/>
          </p:spPr>
          <p:txBody>
            <a:bodyPr wrap="square" rtlCol="0">
              <a:spAutoFit/>
            </a:bodyPr>
            <a:lstStyle/>
            <a:p>
              <a:r>
                <a:rPr lang="en-AU" dirty="0"/>
                <a:t>Credit: Allison Youngblood</a:t>
              </a:r>
            </a:p>
          </p:txBody>
        </p:sp>
      </p:grpSp>
    </p:spTree>
    <p:extLst>
      <p:ext uri="{BB962C8B-B14F-4D97-AF65-F5344CB8AC3E}">
        <p14:creationId xmlns:p14="http://schemas.microsoft.com/office/powerpoint/2010/main" val="376204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EEB96-8B46-728C-9394-D2EA826C35FC}"/>
              </a:ext>
            </a:extLst>
          </p:cNvPr>
          <p:cNvSpPr>
            <a:spLocks noGrp="1"/>
          </p:cNvSpPr>
          <p:nvPr>
            <p:ph type="title"/>
          </p:nvPr>
        </p:nvSpPr>
        <p:spPr>
          <a:xfrm>
            <a:off x="838201" y="365125"/>
            <a:ext cx="5251316" cy="1807305"/>
          </a:xfrm>
        </p:spPr>
        <p:txBody>
          <a:bodyPr vert="horz" lIns="91440" tIns="45720" rIns="91440" bIns="45720" rtlCol="0">
            <a:normAutofit/>
          </a:bodyPr>
          <a:lstStyle/>
          <a:p>
            <a:r>
              <a:rPr lang="en-US"/>
              <a:t>Question</a:t>
            </a:r>
          </a:p>
        </p:txBody>
      </p:sp>
      <p:sp>
        <p:nvSpPr>
          <p:cNvPr id="3" name="Content Placeholder 2">
            <a:extLst>
              <a:ext uri="{FF2B5EF4-FFF2-40B4-BE49-F238E27FC236}">
                <a16:creationId xmlns:a16="http://schemas.microsoft.com/office/drawing/2014/main" id="{AF5128B1-CCA6-BBB3-7621-1D2768C95116}"/>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2000" dirty="0"/>
              <a:t>Can an effect like magnetic reconnection occur in gravity?</a:t>
            </a:r>
          </a:p>
          <a:p>
            <a:pPr marL="0" indent="0">
              <a:buNone/>
            </a:pPr>
            <a:endParaRPr lang="en-US" sz="2000" dirty="0"/>
          </a:p>
          <a:p>
            <a:pPr marL="0" indent="0">
              <a:buNone/>
            </a:pPr>
            <a:r>
              <a:rPr lang="en-US" sz="2000" dirty="0"/>
              <a:t>Gravitational reconnection?</a:t>
            </a:r>
          </a:p>
          <a:p>
            <a:pPr marL="0" indent="0">
              <a:buNone/>
            </a:pPr>
            <a:endParaRPr lang="en-US" sz="2000" dirty="0"/>
          </a:p>
        </p:txBody>
      </p:sp>
      <p:pic>
        <p:nvPicPr>
          <p:cNvPr id="22" name="Picture 21" descr="Question mark on green pastel background">
            <a:extLst>
              <a:ext uri="{FF2B5EF4-FFF2-40B4-BE49-F238E27FC236}">
                <a16:creationId xmlns:a16="http://schemas.microsoft.com/office/drawing/2014/main" id="{FDFD1660-8846-AFCD-6A9D-5F604D1E28A2}"/>
              </a:ext>
            </a:extLst>
          </p:cNvPr>
          <p:cNvPicPr>
            <a:picLocks noChangeAspect="1"/>
          </p:cNvPicPr>
          <p:nvPr/>
        </p:nvPicPr>
        <p:blipFill rotWithShape="1">
          <a:blip r:embed="rId3"/>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84899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6144D3-141B-1680-9A8F-72BC14D1535B}"/>
              </a:ext>
            </a:extLst>
          </p:cNvPr>
          <p:cNvSpPr>
            <a:spLocks noGrp="1"/>
          </p:cNvSpPr>
          <p:nvPr>
            <p:ph type="title"/>
          </p:nvPr>
        </p:nvSpPr>
        <p:spPr>
          <a:xfrm>
            <a:off x="640080" y="329184"/>
            <a:ext cx="6894576" cy="1783080"/>
          </a:xfrm>
        </p:spPr>
        <p:txBody>
          <a:bodyPr anchor="b">
            <a:normAutofit/>
          </a:bodyPr>
          <a:lstStyle/>
          <a:p>
            <a:r>
              <a:rPr lang="en-AU" sz="5400" dirty="0"/>
              <a:t>EM and GR analogy</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25F2EF-6D7F-E54B-2F15-1B9D788E86AC}"/>
              </a:ext>
            </a:extLst>
          </p:cNvPr>
          <p:cNvSpPr>
            <a:spLocks noGrp="1"/>
          </p:cNvSpPr>
          <p:nvPr>
            <p:ph idx="1"/>
          </p:nvPr>
        </p:nvSpPr>
        <p:spPr>
          <a:xfrm>
            <a:off x="640080" y="2706624"/>
            <a:ext cx="6894576" cy="3483864"/>
          </a:xfrm>
        </p:spPr>
        <p:txBody>
          <a:bodyPr>
            <a:normAutofit/>
          </a:bodyPr>
          <a:lstStyle/>
          <a:p>
            <a:r>
              <a:rPr lang="en-AU" sz="2000" dirty="0"/>
              <a:t>Many strong analogies between gravity and EM.</a:t>
            </a:r>
          </a:p>
          <a:p>
            <a:r>
              <a:rPr lang="en-AU" sz="2000" dirty="0"/>
              <a:t>Gravitoelectromagnetism (weak field limit of GR) produces equations very similar to Maxwell’s.</a:t>
            </a:r>
          </a:p>
          <a:p>
            <a:r>
              <a:rPr lang="en-AU" sz="2000" dirty="0"/>
              <a:t>Gravitoelectric and gravitomagnetic fields appear.</a:t>
            </a:r>
          </a:p>
          <a:p>
            <a:r>
              <a:rPr lang="en-AU" sz="2000" dirty="0"/>
              <a:t>Experimentally identified effects, such as spin precession and Lense-Thirring effect.</a:t>
            </a:r>
          </a:p>
        </p:txBody>
      </p:sp>
      <p:pic>
        <p:nvPicPr>
          <p:cNvPr id="5" name="Picture 4">
            <a:extLst>
              <a:ext uri="{FF2B5EF4-FFF2-40B4-BE49-F238E27FC236}">
                <a16:creationId xmlns:a16="http://schemas.microsoft.com/office/drawing/2014/main" id="{E7D29533-877F-00BC-4F3E-B32FA4BD620D}"/>
              </a:ext>
            </a:extLst>
          </p:cNvPr>
          <p:cNvPicPr>
            <a:picLocks noChangeAspect="1"/>
          </p:cNvPicPr>
          <p:nvPr/>
        </p:nvPicPr>
        <p:blipFill>
          <a:blip r:embed="rId3"/>
          <a:stretch>
            <a:fillRect/>
          </a:stretch>
        </p:blipFill>
        <p:spPr>
          <a:xfrm>
            <a:off x="7863840" y="4233281"/>
            <a:ext cx="3995928" cy="1868095"/>
          </a:xfrm>
          <a:prstGeom prst="rect">
            <a:avLst/>
          </a:prstGeom>
        </p:spPr>
      </p:pic>
      <p:grpSp>
        <p:nvGrpSpPr>
          <p:cNvPr id="8" name="Group 7">
            <a:extLst>
              <a:ext uri="{FF2B5EF4-FFF2-40B4-BE49-F238E27FC236}">
                <a16:creationId xmlns:a16="http://schemas.microsoft.com/office/drawing/2014/main" id="{4DBCA502-6B53-6782-228A-24D20AD1FCF2}"/>
              </a:ext>
            </a:extLst>
          </p:cNvPr>
          <p:cNvGrpSpPr/>
          <p:nvPr/>
        </p:nvGrpSpPr>
        <p:grpSpPr>
          <a:xfrm>
            <a:off x="7863840" y="505385"/>
            <a:ext cx="4014216" cy="3452865"/>
            <a:chOff x="7863840" y="505385"/>
            <a:chExt cx="4014216" cy="3452865"/>
          </a:xfrm>
        </p:grpSpPr>
        <p:pic>
          <p:nvPicPr>
            <p:cNvPr id="6" name="Picture 5">
              <a:extLst>
                <a:ext uri="{FF2B5EF4-FFF2-40B4-BE49-F238E27FC236}">
                  <a16:creationId xmlns:a16="http://schemas.microsoft.com/office/drawing/2014/main" id="{FAC230F1-A5C9-EA15-8738-7575DFED9F22}"/>
                </a:ext>
              </a:extLst>
            </p:cNvPr>
            <p:cNvPicPr>
              <a:picLocks noChangeAspect="1"/>
            </p:cNvPicPr>
            <p:nvPr/>
          </p:nvPicPr>
          <p:blipFill>
            <a:blip r:embed="rId4"/>
            <a:stretch>
              <a:fillRect/>
            </a:stretch>
          </p:blipFill>
          <p:spPr>
            <a:xfrm>
              <a:off x="7863840" y="505385"/>
              <a:ext cx="4014216" cy="3077565"/>
            </a:xfrm>
            <a:prstGeom prst="rect">
              <a:avLst/>
            </a:prstGeom>
          </p:spPr>
        </p:pic>
        <p:sp>
          <p:nvSpPr>
            <p:cNvPr id="7" name="TextBox 6">
              <a:extLst>
                <a:ext uri="{FF2B5EF4-FFF2-40B4-BE49-F238E27FC236}">
                  <a16:creationId xmlns:a16="http://schemas.microsoft.com/office/drawing/2014/main" id="{480D77C5-59C4-B0AD-1E4E-37C128C135C3}"/>
                </a:ext>
              </a:extLst>
            </p:cNvPr>
            <p:cNvSpPr txBox="1"/>
            <p:nvPr/>
          </p:nvSpPr>
          <p:spPr>
            <a:xfrm>
              <a:off x="7863840" y="3712029"/>
              <a:ext cx="3995928" cy="246221"/>
            </a:xfrm>
            <a:prstGeom prst="rect">
              <a:avLst/>
            </a:prstGeom>
            <a:noFill/>
          </p:spPr>
          <p:txBody>
            <a:bodyPr wrap="square" rtlCol="0">
              <a:spAutoFit/>
            </a:bodyPr>
            <a:lstStyle/>
            <a:p>
              <a:r>
                <a:rPr lang="en-AU" sz="1000" dirty="0"/>
                <a:t>Image credit:  https://en.wikipedia.org/wiki/Gravitoelectromagnetism</a:t>
              </a:r>
            </a:p>
          </p:txBody>
        </p:sp>
      </p:grpSp>
    </p:spTree>
    <p:extLst>
      <p:ext uri="{BB962C8B-B14F-4D97-AF65-F5344CB8AC3E}">
        <p14:creationId xmlns:p14="http://schemas.microsoft.com/office/powerpoint/2010/main" val="25356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4119-DAC4-F2AC-40BE-2A088FE13880}"/>
              </a:ext>
            </a:extLst>
          </p:cNvPr>
          <p:cNvSpPr>
            <a:spLocks noGrp="1"/>
          </p:cNvSpPr>
          <p:nvPr>
            <p:ph type="title"/>
          </p:nvPr>
        </p:nvSpPr>
        <p:spPr>
          <a:xfrm>
            <a:off x="664028" y="1083581"/>
            <a:ext cx="4125686" cy="1325563"/>
          </a:xfrm>
        </p:spPr>
        <p:txBody>
          <a:bodyPr/>
          <a:lstStyle/>
          <a:p>
            <a:r>
              <a:rPr lang="en-AU" dirty="0">
                <a:solidFill>
                  <a:schemeClr val="accent6"/>
                </a:solidFill>
              </a:rPr>
              <a:t>Similarities</a:t>
            </a:r>
          </a:p>
        </p:txBody>
      </p:sp>
      <p:sp>
        <p:nvSpPr>
          <p:cNvPr id="3" name="Content Placeholder 2">
            <a:extLst>
              <a:ext uri="{FF2B5EF4-FFF2-40B4-BE49-F238E27FC236}">
                <a16:creationId xmlns:a16="http://schemas.microsoft.com/office/drawing/2014/main" id="{D27ED284-76AD-4ACF-EAAB-4ABCEDEEC7B7}"/>
              </a:ext>
            </a:extLst>
          </p:cNvPr>
          <p:cNvSpPr>
            <a:spLocks noGrp="1"/>
          </p:cNvSpPr>
          <p:nvPr>
            <p:ph idx="1"/>
          </p:nvPr>
        </p:nvSpPr>
        <p:spPr>
          <a:xfrm>
            <a:off x="664028" y="2177477"/>
            <a:ext cx="3853543" cy="1685336"/>
          </a:xfrm>
        </p:spPr>
        <p:txBody>
          <a:bodyPr>
            <a:normAutofit/>
          </a:bodyPr>
          <a:lstStyle/>
          <a:p>
            <a:r>
              <a:rPr lang="en-AU" sz="2000" dirty="0"/>
              <a:t>Weak field limit of GR equations same form as Maxwell’s</a:t>
            </a:r>
          </a:p>
          <a:p>
            <a:r>
              <a:rPr lang="en-AU" sz="2000" dirty="0"/>
              <a:t>Both propagate at speed of light</a:t>
            </a:r>
          </a:p>
          <a:p>
            <a:r>
              <a:rPr lang="en-AU" sz="2000" dirty="0"/>
              <a:t>Both produce radiation</a:t>
            </a:r>
          </a:p>
          <a:p>
            <a:endParaRPr lang="en-AU" dirty="0"/>
          </a:p>
        </p:txBody>
      </p:sp>
      <p:sp>
        <p:nvSpPr>
          <p:cNvPr id="4" name="Title 1">
            <a:extLst>
              <a:ext uri="{FF2B5EF4-FFF2-40B4-BE49-F238E27FC236}">
                <a16:creationId xmlns:a16="http://schemas.microsoft.com/office/drawing/2014/main" id="{87546B92-0164-E2F9-0DCC-CCE573BC3D6F}"/>
              </a:ext>
            </a:extLst>
          </p:cNvPr>
          <p:cNvSpPr txBox="1">
            <a:spLocks/>
          </p:cNvSpPr>
          <p:nvPr/>
        </p:nvSpPr>
        <p:spPr>
          <a:xfrm>
            <a:off x="6955971" y="1083580"/>
            <a:ext cx="41256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solidFill>
                  <a:srgbClr val="FF0000"/>
                </a:solidFill>
              </a:rPr>
              <a:t>Differences</a:t>
            </a:r>
          </a:p>
        </p:txBody>
      </p:sp>
      <p:sp>
        <p:nvSpPr>
          <p:cNvPr id="5" name="Content Placeholder 2">
            <a:extLst>
              <a:ext uri="{FF2B5EF4-FFF2-40B4-BE49-F238E27FC236}">
                <a16:creationId xmlns:a16="http://schemas.microsoft.com/office/drawing/2014/main" id="{739CE2FE-C031-CE4A-10DD-1A16B27FA66D}"/>
              </a:ext>
            </a:extLst>
          </p:cNvPr>
          <p:cNvSpPr txBox="1">
            <a:spLocks/>
          </p:cNvSpPr>
          <p:nvPr/>
        </p:nvSpPr>
        <p:spPr>
          <a:xfrm>
            <a:off x="6829602" y="2177477"/>
            <a:ext cx="4953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t>EM radiation is dipolar (net charge is conserved)</a:t>
            </a:r>
          </a:p>
          <a:p>
            <a:r>
              <a:rPr lang="en-AU" sz="2000" dirty="0"/>
              <a:t>Gravitational radiation is quadrupolar (mass and momentum conserved) </a:t>
            </a:r>
          </a:p>
          <a:p>
            <a:r>
              <a:rPr lang="en-AU" sz="2000" dirty="0"/>
              <a:t>No negative mass</a:t>
            </a:r>
          </a:p>
          <a:p>
            <a:r>
              <a:rPr lang="en-AU" sz="2000" dirty="0"/>
              <a:t>EM force spin 1, gravity spin 2</a:t>
            </a:r>
          </a:p>
          <a:p>
            <a:endParaRPr lang="en-AU" dirty="0"/>
          </a:p>
        </p:txBody>
      </p:sp>
      <p:sp>
        <p:nvSpPr>
          <p:cNvPr id="7" name="Title 1">
            <a:extLst>
              <a:ext uri="{FF2B5EF4-FFF2-40B4-BE49-F238E27FC236}">
                <a16:creationId xmlns:a16="http://schemas.microsoft.com/office/drawing/2014/main" id="{F18D777E-D440-BF8C-8942-AED90C25814E}"/>
              </a:ext>
            </a:extLst>
          </p:cNvPr>
          <p:cNvSpPr txBox="1">
            <a:spLocks/>
          </p:cNvSpPr>
          <p:nvPr/>
        </p:nvSpPr>
        <p:spPr>
          <a:xfrm>
            <a:off x="640080" y="329185"/>
            <a:ext cx="10109200" cy="9553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5400" dirty="0"/>
              <a:t>GR and EM comparison</a:t>
            </a:r>
          </a:p>
        </p:txBody>
      </p:sp>
      <p:sp>
        <p:nvSpPr>
          <p:cNvPr id="6" name="TextBox 5">
            <a:extLst>
              <a:ext uri="{FF2B5EF4-FFF2-40B4-BE49-F238E27FC236}">
                <a16:creationId xmlns:a16="http://schemas.microsoft.com/office/drawing/2014/main" id="{5414CA6A-EF3A-336C-6A50-1A7D6D9C54FA}"/>
              </a:ext>
            </a:extLst>
          </p:cNvPr>
          <p:cNvSpPr txBox="1"/>
          <p:nvPr/>
        </p:nvSpPr>
        <p:spPr>
          <a:xfrm>
            <a:off x="664028" y="3678147"/>
            <a:ext cx="3853543" cy="400110"/>
          </a:xfrm>
          <a:prstGeom prst="rect">
            <a:avLst/>
          </a:prstGeom>
          <a:noFill/>
        </p:spPr>
        <p:txBody>
          <a:bodyPr wrap="square" rtlCol="0">
            <a:spAutoFit/>
          </a:bodyPr>
          <a:lstStyle/>
          <a:p>
            <a:pPr marL="285750" indent="-285750">
              <a:buFont typeface="Arial" panose="020B0604020202020204" pitchFamily="34" charset="0"/>
              <a:buChar char="•"/>
            </a:pPr>
            <a:r>
              <a:rPr lang="en-AU" sz="2000" dirty="0"/>
              <a:t>Reconnection</a:t>
            </a:r>
          </a:p>
        </p:txBody>
      </p:sp>
      <p:sp>
        <p:nvSpPr>
          <p:cNvPr id="8" name="TextBox 7">
            <a:extLst>
              <a:ext uri="{FF2B5EF4-FFF2-40B4-BE49-F238E27FC236}">
                <a16:creationId xmlns:a16="http://schemas.microsoft.com/office/drawing/2014/main" id="{240A0CEB-F66E-3F2D-D445-2832067CDA1D}"/>
              </a:ext>
            </a:extLst>
          </p:cNvPr>
          <p:cNvSpPr txBox="1"/>
          <p:nvPr/>
        </p:nvSpPr>
        <p:spPr>
          <a:xfrm>
            <a:off x="6829602" y="4284313"/>
            <a:ext cx="3853543" cy="400110"/>
          </a:xfrm>
          <a:prstGeom prst="rect">
            <a:avLst/>
          </a:prstGeom>
          <a:noFill/>
        </p:spPr>
        <p:txBody>
          <a:bodyPr wrap="square" rtlCol="0">
            <a:spAutoFit/>
          </a:bodyPr>
          <a:lstStyle/>
          <a:p>
            <a:pPr marL="285750" indent="-285750">
              <a:buFont typeface="Arial" panose="020B0604020202020204" pitchFamily="34" charset="0"/>
              <a:buChar char="•"/>
            </a:pPr>
            <a:r>
              <a:rPr lang="en-AU" sz="2000" dirty="0"/>
              <a:t>Reconnection</a:t>
            </a:r>
          </a:p>
        </p:txBody>
      </p:sp>
    </p:spTree>
    <p:extLst>
      <p:ext uri="{BB962C8B-B14F-4D97-AF65-F5344CB8AC3E}">
        <p14:creationId xmlns:p14="http://schemas.microsoft.com/office/powerpoint/2010/main" val="117315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1" nodeType="clickEffect">
                                  <p:stCondLst>
                                    <p:cond delay="0"/>
                                  </p:stCondLst>
                                  <p:childTnLst>
                                    <p:anim calcmode="lin" valueType="num">
                                      <p:cBhvr additive="base">
                                        <p:cTn id="13" dur="500"/>
                                        <p:tgtEl>
                                          <p:spTgt spid="6"/>
                                        </p:tgtEl>
                                        <p:attrNameLst>
                                          <p:attrName>ppt_x</p:attrName>
                                        </p:attrNameLst>
                                      </p:cBhvr>
                                      <p:tavLst>
                                        <p:tav tm="0">
                                          <p:val>
                                            <p:strVal val="ppt_x"/>
                                          </p:val>
                                        </p:tav>
                                        <p:tav tm="100000">
                                          <p:val>
                                            <p:strVal val="ppt_x"/>
                                          </p:val>
                                        </p:tav>
                                      </p:tavLst>
                                    </p:anim>
                                    <p:anim calcmode="lin" valueType="num">
                                      <p:cBhvr additive="base">
                                        <p:cTn id="14" dur="500"/>
                                        <p:tgtEl>
                                          <p:spTgt spid="6"/>
                                        </p:tgtEl>
                                        <p:attrNameLst>
                                          <p:attrName>ppt_y</p:attrName>
                                        </p:attrNameLst>
                                      </p:cBhvr>
                                      <p:tavLst>
                                        <p:tav tm="0">
                                          <p:val>
                                            <p:strVal val="ppt_y"/>
                                          </p:val>
                                        </p:tav>
                                        <p:tav tm="100000">
                                          <p:val>
                                            <p:strVal val="1+ppt_h/2"/>
                                          </p:val>
                                        </p:tav>
                                      </p:tavLst>
                                    </p:anim>
                                    <p:set>
                                      <p:cBhvr>
                                        <p:cTn id="15" dur="1" fill="hold">
                                          <p:stCondLst>
                                            <p:cond delay="499"/>
                                          </p:stCondLst>
                                        </p:cTn>
                                        <p:tgtEl>
                                          <p:spTgt spid="6"/>
                                        </p:tgtEl>
                                        <p:attrNameLst>
                                          <p:attrName>style.visibility</p:attrName>
                                        </p:attrNameLst>
                                      </p:cBhvr>
                                      <p:to>
                                        <p:strVal val="hidden"/>
                                      </p:to>
                                    </p:set>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90B80-15C1-9D4F-CF1E-6E04D69BA221}"/>
              </a:ext>
            </a:extLst>
          </p:cNvPr>
          <p:cNvSpPr>
            <a:spLocks noGrp="1"/>
          </p:cNvSpPr>
          <p:nvPr>
            <p:ph type="title"/>
          </p:nvPr>
        </p:nvSpPr>
        <p:spPr>
          <a:xfrm>
            <a:off x="630936" y="639520"/>
            <a:ext cx="3429000" cy="1719072"/>
          </a:xfrm>
        </p:spPr>
        <p:txBody>
          <a:bodyPr anchor="b">
            <a:normAutofit/>
          </a:bodyPr>
          <a:lstStyle/>
          <a:p>
            <a:r>
              <a:rPr lang="en-AU" sz="4600"/>
              <a:t>Gravitational reconnection</a:t>
            </a:r>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73CA62-C6AC-3D77-FAC4-A69D97EA10AD}"/>
              </a:ext>
            </a:extLst>
          </p:cNvPr>
          <p:cNvSpPr>
            <a:spLocks noGrp="1"/>
          </p:cNvSpPr>
          <p:nvPr>
            <p:ph idx="1"/>
          </p:nvPr>
        </p:nvSpPr>
        <p:spPr>
          <a:xfrm>
            <a:off x="630936" y="2807208"/>
            <a:ext cx="6095682" cy="4050792"/>
          </a:xfrm>
        </p:spPr>
        <p:txBody>
          <a:bodyPr anchor="t">
            <a:normAutofit/>
          </a:bodyPr>
          <a:lstStyle/>
          <a:p>
            <a:r>
              <a:rPr lang="en-AU" sz="2200" dirty="0"/>
              <a:t>Can observe magnetic field lines snapping at null points as two bar magnets approach.</a:t>
            </a:r>
          </a:p>
          <a:p>
            <a:r>
              <a:rPr lang="en-AU" sz="2200" dirty="0"/>
              <a:t>Could analogous effect occur with orbiting pair of binary Kerr black holes (gravitational analogue of a dipole).</a:t>
            </a:r>
          </a:p>
          <a:p>
            <a:r>
              <a:rPr lang="en-AU" sz="2200" dirty="0"/>
              <a:t>Reconnection at null points between black holes could cause an ejection of material.</a:t>
            </a:r>
          </a:p>
        </p:txBody>
      </p:sp>
      <p:sp>
        <p:nvSpPr>
          <p:cNvPr id="4" name="TextBox 3">
            <a:extLst>
              <a:ext uri="{FF2B5EF4-FFF2-40B4-BE49-F238E27FC236}">
                <a16:creationId xmlns:a16="http://schemas.microsoft.com/office/drawing/2014/main" id="{DE0BF79C-E4E0-54A4-6466-ECF0E430347A}"/>
              </a:ext>
            </a:extLst>
          </p:cNvPr>
          <p:cNvSpPr txBox="1"/>
          <p:nvPr/>
        </p:nvSpPr>
        <p:spPr>
          <a:xfrm>
            <a:off x="6726620" y="3007164"/>
            <a:ext cx="5286703" cy="646331"/>
          </a:xfrm>
          <a:prstGeom prst="rect">
            <a:avLst/>
          </a:prstGeom>
          <a:noFill/>
        </p:spPr>
        <p:txBody>
          <a:bodyPr wrap="square" rtlCol="0">
            <a:spAutoFit/>
          </a:bodyPr>
          <a:lstStyle/>
          <a:p>
            <a:r>
              <a:rPr lang="en-AU" sz="1200" dirty="0"/>
              <a:t>Demonstration of reconnection between dipoles, taken from stack exchange post: https://physics.stackexchange.com/questions/559741/what-is-happening-when-magnetic-field-lines-snap-or-break</a:t>
            </a:r>
          </a:p>
        </p:txBody>
      </p:sp>
      <p:pic>
        <p:nvPicPr>
          <p:cNvPr id="7" name="Picture 6" descr="Chart, scatter chart, bubble chart&#10;&#10;Description automatically generated">
            <a:extLst>
              <a:ext uri="{FF2B5EF4-FFF2-40B4-BE49-F238E27FC236}">
                <a16:creationId xmlns:a16="http://schemas.microsoft.com/office/drawing/2014/main" id="{F9402C5A-134D-94ED-3E83-A9E28DC58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619" y="3614182"/>
            <a:ext cx="4519449" cy="3212898"/>
          </a:xfrm>
          <a:prstGeom prst="rect">
            <a:avLst/>
          </a:prstGeom>
        </p:spPr>
      </p:pic>
      <p:sp>
        <p:nvSpPr>
          <p:cNvPr id="8" name="TextBox 7">
            <a:extLst>
              <a:ext uri="{FF2B5EF4-FFF2-40B4-BE49-F238E27FC236}">
                <a16:creationId xmlns:a16="http://schemas.microsoft.com/office/drawing/2014/main" id="{C3401E11-674D-B8D2-E9FE-761D60C1DF50}"/>
              </a:ext>
            </a:extLst>
          </p:cNvPr>
          <p:cNvSpPr txBox="1"/>
          <p:nvPr/>
        </p:nvSpPr>
        <p:spPr>
          <a:xfrm>
            <a:off x="6726620" y="6365415"/>
            <a:ext cx="5286703" cy="461665"/>
          </a:xfrm>
          <a:prstGeom prst="rect">
            <a:avLst/>
          </a:prstGeom>
          <a:noFill/>
        </p:spPr>
        <p:txBody>
          <a:bodyPr wrap="square" rtlCol="0">
            <a:spAutoFit/>
          </a:bodyPr>
          <a:lstStyle/>
          <a:p>
            <a:r>
              <a:rPr lang="en-AU" sz="1200" dirty="0"/>
              <a:t>Cartoon illustrating how reconnection of gravitational field lines might look between binary (Kerr) black holes</a:t>
            </a:r>
          </a:p>
        </p:txBody>
      </p:sp>
      <p:pic>
        <p:nvPicPr>
          <p:cNvPr id="10" name="Picture 9">
            <a:extLst>
              <a:ext uri="{FF2B5EF4-FFF2-40B4-BE49-F238E27FC236}">
                <a16:creationId xmlns:a16="http://schemas.microsoft.com/office/drawing/2014/main" id="{9371E1EA-F731-B953-8521-C4F24C8C3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619" y="463989"/>
            <a:ext cx="5286703" cy="2543175"/>
          </a:xfrm>
          <a:prstGeom prst="rect">
            <a:avLst/>
          </a:prstGeom>
        </p:spPr>
      </p:pic>
    </p:spTree>
    <p:extLst>
      <p:ext uri="{BB962C8B-B14F-4D97-AF65-F5344CB8AC3E}">
        <p14:creationId xmlns:p14="http://schemas.microsoft.com/office/powerpoint/2010/main" val="1445954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DACC06-504D-4EA5-349A-FF3BF677E6B1}"/>
              </a:ext>
            </a:extLst>
          </p:cNvPr>
          <p:cNvSpPr>
            <a:spLocks noGrp="1"/>
          </p:cNvSpPr>
          <p:nvPr>
            <p:ph type="title"/>
          </p:nvPr>
        </p:nvSpPr>
        <p:spPr>
          <a:xfrm>
            <a:off x="630936" y="640080"/>
            <a:ext cx="4818888" cy="1481328"/>
          </a:xfrm>
        </p:spPr>
        <p:txBody>
          <a:bodyPr anchor="b">
            <a:normAutofit/>
          </a:bodyPr>
          <a:lstStyle/>
          <a:p>
            <a:r>
              <a:rPr lang="en-AU" sz="5000"/>
              <a:t>Gravitational Alfven waves?</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6D0F4B-7250-E031-6406-0C5F14C17804}"/>
              </a:ext>
            </a:extLst>
          </p:cNvPr>
          <p:cNvSpPr>
            <a:spLocks noGrp="1"/>
          </p:cNvSpPr>
          <p:nvPr>
            <p:ph idx="1"/>
          </p:nvPr>
        </p:nvSpPr>
        <p:spPr>
          <a:xfrm>
            <a:off x="630936" y="2660904"/>
            <a:ext cx="4818888" cy="3547872"/>
          </a:xfrm>
        </p:spPr>
        <p:txBody>
          <a:bodyPr anchor="t">
            <a:normAutofit/>
          </a:bodyPr>
          <a:lstStyle/>
          <a:p>
            <a:r>
              <a:rPr lang="en-AU" sz="1900" dirty="0"/>
              <a:t>Think of the gravitational field (metric tensor, analogous to magnetic field) frozen into spacetime (Ricci tensor, analogous to the Plasma medium).</a:t>
            </a:r>
          </a:p>
          <a:p>
            <a:r>
              <a:rPr lang="en-AU" sz="1900" dirty="0"/>
              <a:t>Then what happens when there is a perturbation in the gravitational field?</a:t>
            </a:r>
          </a:p>
          <a:p>
            <a:r>
              <a:rPr lang="en-AU" sz="1900" dirty="0"/>
              <a:t>Could gravitational Alfven waves occur?</a:t>
            </a:r>
          </a:p>
          <a:p>
            <a:r>
              <a:rPr lang="en-AU" sz="1900" dirty="0"/>
              <a:t>Are these just gravitational waves, or something different like tidal waves (from galaxy collisions).</a:t>
            </a:r>
          </a:p>
          <a:p>
            <a:r>
              <a:rPr lang="en-AU" sz="1900" dirty="0"/>
              <a:t>Implications in accretion disks.</a:t>
            </a:r>
          </a:p>
        </p:txBody>
      </p:sp>
      <p:pic>
        <p:nvPicPr>
          <p:cNvPr id="4" name="AlfvenWaveParticles.Basic.MediumGyro.vzAlfvenDG4_staticXwide.HD1080i_p30" descr="Background pattern&#10;&#10;Description automatically generated">
            <a:hlinkClick r:id="" action="ppaction://media"/>
            <a:extLst>
              <a:ext uri="{FF2B5EF4-FFF2-40B4-BE49-F238E27FC236}">
                <a16:creationId xmlns:a16="http://schemas.microsoft.com/office/drawing/2014/main" id="{90EFC862-35DD-BEC3-58BB-08939F5148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9048" y="1893665"/>
            <a:ext cx="5458968" cy="3070669"/>
          </a:xfrm>
          <a:prstGeom prst="rect">
            <a:avLst/>
          </a:prstGeom>
        </p:spPr>
      </p:pic>
    </p:spTree>
    <p:extLst>
      <p:ext uri="{BB962C8B-B14F-4D97-AF65-F5344CB8AC3E}">
        <p14:creationId xmlns:p14="http://schemas.microsoft.com/office/powerpoint/2010/main" val="66984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 fill="hold"/>
                                        <p:tgtEl>
                                          <p:spTgt spid="4"/>
                                        </p:tgtEl>
                                      </p:cBhvr>
                                    </p:cmd>
                                  </p:childTnLst>
                                </p:cTn>
                              </p:par>
                              <p:par>
                                <p:cTn id="7" presetID="1" presetClass="mediacall" presetSubtype="0" fill="hold" nodeType="withEffect">
                                  <p:stCondLst>
                                    <p:cond delay="0"/>
                                  </p:stCondLst>
                                  <p:childTnLst>
                                    <p:cmd type="call" cmd="playFrom(0.0)">
                                      <p:cBhvr>
                                        <p:cTn id="8" dur="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wirling meteorite">
            <a:extLst>
              <a:ext uri="{FF2B5EF4-FFF2-40B4-BE49-F238E27FC236}">
                <a16:creationId xmlns:a16="http://schemas.microsoft.com/office/drawing/2014/main" id="{2B5B65C2-7D9F-86A7-51B5-10D16D4B58E3}"/>
              </a:ext>
            </a:extLst>
          </p:cNvPr>
          <p:cNvPicPr>
            <a:picLocks noChangeAspect="1"/>
          </p:cNvPicPr>
          <p:nvPr/>
        </p:nvPicPr>
        <p:blipFill rotWithShape="1">
          <a:blip r:embed="rId3"/>
          <a:srcRect l="6708" r="1997"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C0C3C7-240C-D00F-4993-2520834F701A}"/>
              </a:ext>
            </a:extLst>
          </p:cNvPr>
          <p:cNvSpPr>
            <a:spLocks noGrp="1"/>
          </p:cNvSpPr>
          <p:nvPr>
            <p:ph type="title"/>
          </p:nvPr>
        </p:nvSpPr>
        <p:spPr>
          <a:xfrm>
            <a:off x="838200" y="365125"/>
            <a:ext cx="3822189" cy="1899912"/>
          </a:xfrm>
        </p:spPr>
        <p:txBody>
          <a:bodyPr>
            <a:normAutofit/>
          </a:bodyPr>
          <a:lstStyle/>
          <a:p>
            <a:r>
              <a:rPr lang="en-AU" sz="4000"/>
              <a:t>Summary</a:t>
            </a:r>
          </a:p>
        </p:txBody>
      </p:sp>
      <p:sp>
        <p:nvSpPr>
          <p:cNvPr id="3" name="Content Placeholder 2">
            <a:extLst>
              <a:ext uri="{FF2B5EF4-FFF2-40B4-BE49-F238E27FC236}">
                <a16:creationId xmlns:a16="http://schemas.microsoft.com/office/drawing/2014/main" id="{48160713-3BF3-21FE-84F4-9382B0AF03AD}"/>
              </a:ext>
            </a:extLst>
          </p:cNvPr>
          <p:cNvSpPr>
            <a:spLocks noGrp="1"/>
          </p:cNvSpPr>
          <p:nvPr>
            <p:ph idx="1"/>
          </p:nvPr>
        </p:nvSpPr>
        <p:spPr>
          <a:xfrm>
            <a:off x="838200" y="2434201"/>
            <a:ext cx="3822189" cy="3742762"/>
          </a:xfrm>
        </p:spPr>
        <p:txBody>
          <a:bodyPr>
            <a:normAutofit/>
          </a:bodyPr>
          <a:lstStyle/>
          <a:p>
            <a:r>
              <a:rPr lang="en-AU" sz="2000" dirty="0"/>
              <a:t>Can we extend the analogy of GR with EM to Plasma phenomena?</a:t>
            </a:r>
          </a:p>
          <a:p>
            <a:r>
              <a:rPr lang="en-AU" sz="2000" dirty="0"/>
              <a:t>Could gravitational reconnection or Alfven waves occur?</a:t>
            </a:r>
          </a:p>
          <a:p>
            <a:r>
              <a:rPr lang="en-AU" sz="2000" dirty="0"/>
              <a:t>If so, what would the astrophysical consequences be?</a:t>
            </a:r>
          </a:p>
          <a:p>
            <a:endParaRPr lang="en-AU" sz="2000" dirty="0"/>
          </a:p>
          <a:p>
            <a:endParaRPr lang="en-AU" sz="2000" dirty="0"/>
          </a:p>
        </p:txBody>
      </p:sp>
    </p:spTree>
    <p:extLst>
      <p:ext uri="{BB962C8B-B14F-4D97-AF65-F5344CB8AC3E}">
        <p14:creationId xmlns:p14="http://schemas.microsoft.com/office/powerpoint/2010/main" val="7088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31ED-7013-0423-6BA6-26454987854F}"/>
              </a:ext>
            </a:extLst>
          </p:cNvPr>
          <p:cNvSpPr>
            <a:spLocks noGrp="1"/>
          </p:cNvSpPr>
          <p:nvPr>
            <p:ph type="title"/>
          </p:nvPr>
        </p:nvSpPr>
        <p:spPr>
          <a:xfrm>
            <a:off x="3944620" y="324485"/>
            <a:ext cx="4302760" cy="1325563"/>
          </a:xfrm>
        </p:spPr>
        <p:txBody>
          <a:bodyPr/>
          <a:lstStyle/>
          <a:p>
            <a:r>
              <a:rPr lang="en-AU" dirty="0"/>
              <a:t>General relativity</a:t>
            </a:r>
          </a:p>
        </p:txBody>
      </p:sp>
      <p:grpSp>
        <p:nvGrpSpPr>
          <p:cNvPr id="38" name="Group 37">
            <a:extLst>
              <a:ext uri="{FF2B5EF4-FFF2-40B4-BE49-F238E27FC236}">
                <a16:creationId xmlns:a16="http://schemas.microsoft.com/office/drawing/2014/main" id="{6F49160F-F5D6-B6CB-3E14-F17DEAB211D0}"/>
              </a:ext>
            </a:extLst>
          </p:cNvPr>
          <p:cNvGrpSpPr/>
          <p:nvPr/>
        </p:nvGrpSpPr>
        <p:grpSpPr>
          <a:xfrm>
            <a:off x="0" y="2418340"/>
            <a:ext cx="8611379" cy="3908484"/>
            <a:chOff x="-299" y="2082041"/>
            <a:chExt cx="8611379" cy="3908484"/>
          </a:xfrm>
        </p:grpSpPr>
        <p:sp>
          <p:nvSpPr>
            <p:cNvPr id="24" name="TextBox 23">
              <a:extLst>
                <a:ext uri="{FF2B5EF4-FFF2-40B4-BE49-F238E27FC236}">
                  <a16:creationId xmlns:a16="http://schemas.microsoft.com/office/drawing/2014/main" id="{E1CFAD62-924A-4990-552F-9099EDBA3AFC}"/>
                </a:ext>
              </a:extLst>
            </p:cNvPr>
            <p:cNvSpPr txBox="1"/>
            <p:nvPr/>
          </p:nvSpPr>
          <p:spPr>
            <a:xfrm>
              <a:off x="6180125" y="4036283"/>
              <a:ext cx="2430955" cy="369332"/>
            </a:xfrm>
            <a:prstGeom prst="rect">
              <a:avLst/>
            </a:prstGeom>
            <a:noFill/>
          </p:spPr>
          <p:txBody>
            <a:bodyPr wrap="square" rtlCol="0">
              <a:spAutoFit/>
            </a:bodyPr>
            <a:lstStyle/>
            <a:p>
              <a:r>
                <a:rPr lang="en-AU" dirty="0"/>
                <a:t>Energy source</a:t>
              </a:r>
            </a:p>
          </p:txBody>
        </p:sp>
        <p:grpSp>
          <p:nvGrpSpPr>
            <p:cNvPr id="37" name="Group 36">
              <a:extLst>
                <a:ext uri="{FF2B5EF4-FFF2-40B4-BE49-F238E27FC236}">
                  <a16:creationId xmlns:a16="http://schemas.microsoft.com/office/drawing/2014/main" id="{98FA1B2E-923D-CF10-58FF-44AD79246F53}"/>
                </a:ext>
              </a:extLst>
            </p:cNvPr>
            <p:cNvGrpSpPr/>
            <p:nvPr/>
          </p:nvGrpSpPr>
          <p:grpSpPr>
            <a:xfrm>
              <a:off x="-299" y="2082041"/>
              <a:ext cx="7395901" cy="3908484"/>
              <a:chOff x="-40874" y="2106382"/>
              <a:chExt cx="7395901" cy="3908484"/>
            </a:xfrm>
          </p:grpSpPr>
          <p:pic>
            <p:nvPicPr>
              <p:cNvPr id="6" name="Picture 5">
                <a:extLst>
                  <a:ext uri="{FF2B5EF4-FFF2-40B4-BE49-F238E27FC236}">
                    <a16:creationId xmlns:a16="http://schemas.microsoft.com/office/drawing/2014/main" id="{96256DD7-79A8-4D89-34B4-8078E37EB983}"/>
                  </a:ext>
                </a:extLst>
              </p:cNvPr>
              <p:cNvPicPr>
                <a:picLocks noChangeAspect="1"/>
              </p:cNvPicPr>
              <p:nvPr/>
            </p:nvPicPr>
            <p:blipFill>
              <a:blip r:embed="rId3"/>
              <a:stretch>
                <a:fillRect/>
              </a:stretch>
            </p:blipFill>
            <p:spPr>
              <a:xfrm>
                <a:off x="2476266" y="2106382"/>
                <a:ext cx="4878761" cy="1123680"/>
              </a:xfrm>
              <a:prstGeom prst="rect">
                <a:avLst/>
              </a:prstGeom>
            </p:spPr>
          </p:pic>
          <p:cxnSp>
            <p:nvCxnSpPr>
              <p:cNvPr id="8" name="Straight Arrow Connector 7">
                <a:extLst>
                  <a:ext uri="{FF2B5EF4-FFF2-40B4-BE49-F238E27FC236}">
                    <a16:creationId xmlns:a16="http://schemas.microsoft.com/office/drawing/2014/main" id="{0266DC72-7EE4-7350-CE53-7ED8EC33D122}"/>
                  </a:ext>
                </a:extLst>
              </p:cNvPr>
              <p:cNvCxnSpPr/>
              <p:nvPr/>
            </p:nvCxnSpPr>
            <p:spPr>
              <a:xfrm flipH="1">
                <a:off x="2151426" y="3121847"/>
                <a:ext cx="924911" cy="672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076B00-FBB0-EFFE-7841-041A03774E9D}"/>
                  </a:ext>
                </a:extLst>
              </p:cNvPr>
              <p:cNvSpPr txBox="1"/>
              <p:nvPr/>
            </p:nvSpPr>
            <p:spPr>
              <a:xfrm>
                <a:off x="4224764" y="4010737"/>
                <a:ext cx="1381763" cy="369332"/>
              </a:xfrm>
              <a:prstGeom prst="rect">
                <a:avLst/>
              </a:prstGeom>
              <a:noFill/>
            </p:spPr>
            <p:txBody>
              <a:bodyPr wrap="square" rtlCol="0">
                <a:spAutoFit/>
              </a:bodyPr>
              <a:lstStyle/>
              <a:p>
                <a:r>
                  <a:rPr lang="en-AU" dirty="0"/>
                  <a:t>Dark energy</a:t>
                </a:r>
              </a:p>
            </p:txBody>
          </p:sp>
          <p:pic>
            <p:nvPicPr>
              <p:cNvPr id="11" name="Picture 10">
                <a:extLst>
                  <a:ext uri="{FF2B5EF4-FFF2-40B4-BE49-F238E27FC236}">
                    <a16:creationId xmlns:a16="http://schemas.microsoft.com/office/drawing/2014/main" id="{31962F7F-1200-BAD8-8C01-6A5A38EDEEFC}"/>
                  </a:ext>
                </a:extLst>
              </p:cNvPr>
              <p:cNvPicPr>
                <a:picLocks noChangeAspect="1"/>
              </p:cNvPicPr>
              <p:nvPr/>
            </p:nvPicPr>
            <p:blipFill>
              <a:blip r:embed="rId4"/>
              <a:stretch>
                <a:fillRect/>
              </a:stretch>
            </p:blipFill>
            <p:spPr>
              <a:xfrm>
                <a:off x="1033767" y="4644446"/>
                <a:ext cx="2235315" cy="577880"/>
              </a:xfrm>
              <a:prstGeom prst="rect">
                <a:avLst/>
              </a:prstGeom>
            </p:spPr>
          </p:pic>
          <p:cxnSp>
            <p:nvCxnSpPr>
              <p:cNvPr id="12" name="Straight Arrow Connector 11">
                <a:extLst>
                  <a:ext uri="{FF2B5EF4-FFF2-40B4-BE49-F238E27FC236}">
                    <a16:creationId xmlns:a16="http://schemas.microsoft.com/office/drawing/2014/main" id="{C14CB576-A4E0-1BF7-E87B-6EBA5FCFD200}"/>
                  </a:ext>
                </a:extLst>
              </p:cNvPr>
              <p:cNvCxnSpPr>
                <a:cxnSpLocks/>
              </p:cNvCxnSpPr>
              <p:nvPr/>
            </p:nvCxnSpPr>
            <p:spPr>
              <a:xfrm>
                <a:off x="2151424" y="4393056"/>
                <a:ext cx="0" cy="402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504FCF-632B-FA7B-89B6-C397BD2410DC}"/>
                  </a:ext>
                </a:extLst>
              </p:cNvPr>
              <p:cNvCxnSpPr>
                <a:cxnSpLocks/>
              </p:cNvCxnSpPr>
              <p:nvPr/>
            </p:nvCxnSpPr>
            <p:spPr>
              <a:xfrm>
                <a:off x="6362350" y="2978625"/>
                <a:ext cx="443156" cy="789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B6FDB8-10E6-00E8-0884-D4E79605CA00}"/>
                  </a:ext>
                </a:extLst>
              </p:cNvPr>
              <p:cNvCxnSpPr>
                <a:cxnSpLocks/>
              </p:cNvCxnSpPr>
              <p:nvPr/>
            </p:nvCxnSpPr>
            <p:spPr>
              <a:xfrm>
                <a:off x="4474955" y="3074100"/>
                <a:ext cx="350695" cy="7204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AD5307-0B38-1C18-272C-EBFEC0AAA4CD}"/>
                  </a:ext>
                </a:extLst>
              </p:cNvPr>
              <p:cNvSpPr txBox="1"/>
              <p:nvPr/>
            </p:nvSpPr>
            <p:spPr>
              <a:xfrm>
                <a:off x="1016747" y="4024686"/>
                <a:ext cx="2517140" cy="369332"/>
              </a:xfrm>
              <a:prstGeom prst="rect">
                <a:avLst/>
              </a:prstGeom>
              <a:noFill/>
            </p:spPr>
            <p:txBody>
              <a:bodyPr wrap="square" rtlCol="0">
                <a:spAutoFit/>
              </a:bodyPr>
              <a:lstStyle/>
              <a:p>
                <a:r>
                  <a:rPr lang="en-AU" dirty="0"/>
                  <a:t>Curvature of spacetime</a:t>
                </a:r>
              </a:p>
            </p:txBody>
          </p:sp>
          <p:cxnSp>
            <p:nvCxnSpPr>
              <p:cNvPr id="25" name="Straight Arrow Connector 24">
                <a:extLst>
                  <a:ext uri="{FF2B5EF4-FFF2-40B4-BE49-F238E27FC236}">
                    <a16:creationId xmlns:a16="http://schemas.microsoft.com/office/drawing/2014/main" id="{90F95050-05FF-8F16-2001-E9CB227FC3AE}"/>
                  </a:ext>
                </a:extLst>
              </p:cNvPr>
              <p:cNvCxnSpPr>
                <a:cxnSpLocks/>
              </p:cNvCxnSpPr>
              <p:nvPr/>
            </p:nvCxnSpPr>
            <p:spPr>
              <a:xfrm flipH="1">
                <a:off x="1573007" y="5222326"/>
                <a:ext cx="415857" cy="336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547390-84B7-032F-70AD-5A1AEA6EBD05}"/>
                  </a:ext>
                </a:extLst>
              </p:cNvPr>
              <p:cNvSpPr txBox="1"/>
              <p:nvPr/>
            </p:nvSpPr>
            <p:spPr>
              <a:xfrm>
                <a:off x="-40874" y="5615540"/>
                <a:ext cx="2517140" cy="369332"/>
              </a:xfrm>
              <a:prstGeom prst="rect">
                <a:avLst/>
              </a:prstGeom>
              <a:noFill/>
            </p:spPr>
            <p:txBody>
              <a:bodyPr wrap="square" rtlCol="0">
                <a:spAutoFit/>
              </a:bodyPr>
              <a:lstStyle/>
              <a:p>
                <a:r>
                  <a:rPr lang="en-AU" dirty="0"/>
                  <a:t>Ricci tensor = spacetime</a:t>
                </a:r>
              </a:p>
            </p:txBody>
          </p:sp>
          <p:cxnSp>
            <p:nvCxnSpPr>
              <p:cNvPr id="28" name="Straight Arrow Connector 27">
                <a:extLst>
                  <a:ext uri="{FF2B5EF4-FFF2-40B4-BE49-F238E27FC236}">
                    <a16:creationId xmlns:a16="http://schemas.microsoft.com/office/drawing/2014/main" id="{DC95766F-07CB-9891-6E54-0AC77B2807A5}"/>
                  </a:ext>
                </a:extLst>
              </p:cNvPr>
              <p:cNvCxnSpPr>
                <a:cxnSpLocks/>
              </p:cNvCxnSpPr>
              <p:nvPr/>
            </p:nvCxnSpPr>
            <p:spPr>
              <a:xfrm>
                <a:off x="2984230" y="5222326"/>
                <a:ext cx="284852" cy="336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B5F266-AFB0-1220-9510-B4C1245166DD}"/>
                      </a:ext>
                    </a:extLst>
                  </p:cNvPr>
                  <p:cNvSpPr txBox="1"/>
                  <p:nvPr/>
                </p:nvSpPr>
                <p:spPr>
                  <a:xfrm>
                    <a:off x="2764267" y="5623220"/>
                    <a:ext cx="3360420" cy="391646"/>
                  </a:xfrm>
                  <a:prstGeom prst="rect">
                    <a:avLst/>
                  </a:prstGeom>
                  <a:noFill/>
                </p:spPr>
                <p:txBody>
                  <a:bodyPr wrap="square" rtlCol="0">
                    <a:spAutoFit/>
                  </a:bodyPr>
                  <a:lstStyle/>
                  <a:p>
                    <a:r>
                      <a:rPr lang="en-AU" dirty="0"/>
                      <a:t>Metric </a:t>
                    </a: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𝑔</m:t>
                            </m:r>
                          </m:e>
                          <m:sub>
                            <m:r>
                              <a:rPr lang="en-AU" i="1" smtClean="0">
                                <a:latin typeface="Cambria Math" panose="02040503050406030204" pitchFamily="18" charset="0"/>
                                <a:ea typeface="Cambria Math" panose="02040503050406030204" pitchFamily="18" charset="0"/>
                              </a:rPr>
                              <m:t>𝜇𝜈</m:t>
                            </m:r>
                          </m:sub>
                        </m:sSub>
                      </m:oMath>
                    </a14:m>
                    <a:r>
                      <a:rPr lang="en-AU" dirty="0"/>
                      <a:t> = gravitational field</a:t>
                    </a:r>
                  </a:p>
                </p:txBody>
              </p:sp>
            </mc:Choice>
            <mc:Fallback xmlns="">
              <p:sp>
                <p:nvSpPr>
                  <p:cNvPr id="31" name="TextBox 30">
                    <a:extLst>
                      <a:ext uri="{FF2B5EF4-FFF2-40B4-BE49-F238E27FC236}">
                        <a16:creationId xmlns:a16="http://schemas.microsoft.com/office/drawing/2014/main" id="{B5B5F266-AFB0-1220-9510-B4C1245166DD}"/>
                      </a:ext>
                    </a:extLst>
                  </p:cNvPr>
                  <p:cNvSpPr txBox="1">
                    <a:spLocks noRot="1" noChangeAspect="1" noMove="1" noResize="1" noEditPoints="1" noAdjustHandles="1" noChangeArrowheads="1" noChangeShapeType="1" noTextEdit="1"/>
                  </p:cNvSpPr>
                  <p:nvPr/>
                </p:nvSpPr>
                <p:spPr>
                  <a:xfrm>
                    <a:off x="2764267" y="5623220"/>
                    <a:ext cx="3360420" cy="391646"/>
                  </a:xfrm>
                  <a:prstGeom prst="rect">
                    <a:avLst/>
                  </a:prstGeom>
                  <a:blipFill>
                    <a:blip r:embed="rId5"/>
                    <a:stretch>
                      <a:fillRect l="-1452" t="-7813" b="-20313"/>
                    </a:stretch>
                  </a:blipFill>
                </p:spPr>
                <p:txBody>
                  <a:bodyPr/>
                  <a:lstStyle/>
                  <a:p>
                    <a:r>
                      <a:rPr lang="en-AU">
                        <a:noFill/>
                      </a:rPr>
                      <a:t> </a:t>
                    </a:r>
                  </a:p>
                </p:txBody>
              </p:sp>
            </mc:Fallback>
          </mc:AlternateContent>
        </p:grpSp>
      </p:grpSp>
      <p:pic>
        <p:nvPicPr>
          <p:cNvPr id="42" name="Picture 41">
            <a:extLst>
              <a:ext uri="{FF2B5EF4-FFF2-40B4-BE49-F238E27FC236}">
                <a16:creationId xmlns:a16="http://schemas.microsoft.com/office/drawing/2014/main" id="{B62D6904-313F-3474-FBEA-08E90ED471E6}"/>
              </a:ext>
            </a:extLst>
          </p:cNvPr>
          <p:cNvPicPr>
            <a:picLocks noChangeAspect="1"/>
          </p:cNvPicPr>
          <p:nvPr/>
        </p:nvPicPr>
        <p:blipFill>
          <a:blip r:embed="rId6"/>
          <a:stretch>
            <a:fillRect/>
          </a:stretch>
        </p:blipFill>
        <p:spPr>
          <a:xfrm>
            <a:off x="7794881" y="2133450"/>
            <a:ext cx="4302759" cy="3773517"/>
          </a:xfrm>
          <a:prstGeom prst="rect">
            <a:avLst/>
          </a:prstGeom>
        </p:spPr>
      </p:pic>
      <p:sp>
        <p:nvSpPr>
          <p:cNvPr id="44" name="TextBox 43">
            <a:extLst>
              <a:ext uri="{FF2B5EF4-FFF2-40B4-BE49-F238E27FC236}">
                <a16:creationId xmlns:a16="http://schemas.microsoft.com/office/drawing/2014/main" id="{7F01E97F-56DC-0730-DC3B-E0AE521D6C9F}"/>
              </a:ext>
            </a:extLst>
          </p:cNvPr>
          <p:cNvSpPr txBox="1"/>
          <p:nvPr/>
        </p:nvSpPr>
        <p:spPr>
          <a:xfrm>
            <a:off x="8918713" y="6112164"/>
            <a:ext cx="2279374" cy="369332"/>
          </a:xfrm>
          <a:prstGeom prst="rect">
            <a:avLst/>
          </a:prstGeom>
          <a:noFill/>
        </p:spPr>
        <p:txBody>
          <a:bodyPr wrap="square" rtlCol="0">
            <a:spAutoFit/>
          </a:bodyPr>
          <a:lstStyle/>
          <a:p>
            <a:r>
              <a:rPr lang="en-AU" dirty="0"/>
              <a:t>Image credit: R Nave</a:t>
            </a:r>
          </a:p>
        </p:txBody>
      </p:sp>
      <p:sp>
        <p:nvSpPr>
          <p:cNvPr id="3" name="TextBox 2">
            <a:extLst>
              <a:ext uri="{FF2B5EF4-FFF2-40B4-BE49-F238E27FC236}">
                <a16:creationId xmlns:a16="http://schemas.microsoft.com/office/drawing/2014/main" id="{B78001ED-54E6-7CA2-8551-3B4C6C69AFD1}"/>
              </a:ext>
            </a:extLst>
          </p:cNvPr>
          <p:cNvSpPr txBox="1"/>
          <p:nvPr/>
        </p:nvSpPr>
        <p:spPr>
          <a:xfrm>
            <a:off x="2140125" y="1979398"/>
            <a:ext cx="2375703" cy="67710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AU" sz="1900" dirty="0"/>
              <a:t>Spacetime tells matter how to move</a:t>
            </a:r>
          </a:p>
        </p:txBody>
      </p:sp>
      <p:sp>
        <p:nvSpPr>
          <p:cNvPr id="4" name="TextBox 3">
            <a:extLst>
              <a:ext uri="{FF2B5EF4-FFF2-40B4-BE49-F238E27FC236}">
                <a16:creationId xmlns:a16="http://schemas.microsoft.com/office/drawing/2014/main" id="{1925C178-66CD-DE72-2D5E-221C93533BFB}"/>
              </a:ext>
            </a:extLst>
          </p:cNvPr>
          <p:cNvSpPr txBox="1"/>
          <p:nvPr/>
        </p:nvSpPr>
        <p:spPr>
          <a:xfrm>
            <a:off x="5363926" y="1971672"/>
            <a:ext cx="2430955" cy="67710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AU" sz="1900" dirty="0"/>
              <a:t>Matter tells spacetime how to curve</a:t>
            </a:r>
          </a:p>
        </p:txBody>
      </p:sp>
    </p:spTree>
    <p:extLst>
      <p:ext uri="{BB962C8B-B14F-4D97-AF65-F5344CB8AC3E}">
        <p14:creationId xmlns:p14="http://schemas.microsoft.com/office/powerpoint/2010/main" val="2562155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31">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7AEFD-2BCE-4C9D-4542-FEC4E781CA27}"/>
              </a:ext>
            </a:extLst>
          </p:cNvPr>
          <p:cNvSpPr>
            <a:spLocks noGrp="1"/>
          </p:cNvSpPr>
          <p:nvPr>
            <p:ph type="title"/>
          </p:nvPr>
        </p:nvSpPr>
        <p:spPr>
          <a:xfrm>
            <a:off x="7411878" y="5117051"/>
            <a:ext cx="4072264" cy="1160633"/>
          </a:xfrm>
        </p:spPr>
        <p:txBody>
          <a:bodyPr vert="horz" lIns="91440" tIns="45720" rIns="91440" bIns="45720" rtlCol="0" anchor="t">
            <a:normAutofit/>
          </a:bodyPr>
          <a:lstStyle/>
          <a:p>
            <a:pPr algn="r"/>
            <a:r>
              <a:rPr lang="en-US" sz="3700" kern="1200" dirty="0">
                <a:solidFill>
                  <a:schemeClr val="tx2"/>
                </a:solidFill>
                <a:latin typeface="+mj-lt"/>
                <a:ea typeface="+mj-ea"/>
                <a:cs typeface="+mj-cs"/>
              </a:rPr>
              <a:t>Kerr black holes and frame dragging</a:t>
            </a:r>
          </a:p>
        </p:txBody>
      </p:sp>
      <p:grpSp>
        <p:nvGrpSpPr>
          <p:cNvPr id="62" name="Group 33">
            <a:extLst>
              <a:ext uri="{FF2B5EF4-FFF2-40B4-BE49-F238E27FC236}">
                <a16:creationId xmlns:a16="http://schemas.microsoft.com/office/drawing/2014/main" id="{54C5F191-28EB-4204-8F9D-2EA4965148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96559"/>
            <a:ext cx="5462274" cy="5561548"/>
            <a:chOff x="1" y="1301814"/>
            <a:chExt cx="5462274" cy="5561548"/>
          </a:xfrm>
        </p:grpSpPr>
        <p:sp useBgFill="1">
          <p:nvSpPr>
            <p:cNvPr id="35" name="Freeform: Shape 34">
              <a:extLst>
                <a:ext uri="{FF2B5EF4-FFF2-40B4-BE49-F238E27FC236}">
                  <a16:creationId xmlns:a16="http://schemas.microsoft.com/office/drawing/2014/main" id="{D5CF2992-A97F-420B-AD95-7FEE94813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462274" cy="5561548"/>
            </a:xfrm>
            <a:custGeom>
              <a:avLst/>
              <a:gdLst>
                <a:gd name="connsiteX0" fmla="*/ 2074347 w 5533693"/>
                <a:gd name="connsiteY0" fmla="*/ 1975 h 5658322"/>
                <a:gd name="connsiteX1" fmla="*/ 3381971 w 5533693"/>
                <a:gd name="connsiteY1" fmla="*/ 198165 h 5658322"/>
                <a:gd name="connsiteX2" fmla="*/ 3460615 w 5533693"/>
                <a:gd name="connsiteY2" fmla="*/ 226209 h 5658322"/>
                <a:gd name="connsiteX3" fmla="*/ 3500059 w 5533693"/>
                <a:gd name="connsiteY3" fmla="*/ 240111 h 5658322"/>
                <a:gd name="connsiteX4" fmla="*/ 3539260 w 5533693"/>
                <a:gd name="connsiteY4" fmla="*/ 254728 h 5658322"/>
                <a:gd name="connsiteX5" fmla="*/ 3693872 w 5533693"/>
                <a:gd name="connsiteY5" fmla="*/ 319254 h 5658322"/>
                <a:gd name="connsiteX6" fmla="*/ 3845439 w 5533693"/>
                <a:gd name="connsiteY6" fmla="*/ 391504 h 5658322"/>
                <a:gd name="connsiteX7" fmla="*/ 3993112 w 5533693"/>
                <a:gd name="connsiteY7" fmla="*/ 472189 h 5658322"/>
                <a:gd name="connsiteX8" fmla="*/ 4534860 w 5533693"/>
                <a:gd name="connsiteY8" fmla="*/ 874076 h 5658322"/>
                <a:gd name="connsiteX9" fmla="*/ 5290387 w 5533693"/>
                <a:gd name="connsiteY9" fmla="*/ 1983958 h 5658322"/>
                <a:gd name="connsiteX10" fmla="*/ 5533504 w 5533693"/>
                <a:gd name="connsiteY10" fmla="*/ 3296091 h 5658322"/>
                <a:gd name="connsiteX11" fmla="*/ 4766873 w 5533693"/>
                <a:gd name="connsiteY11" fmla="*/ 5450843 h 5658322"/>
                <a:gd name="connsiteX12" fmla="*/ 4582558 w 5533693"/>
                <a:gd name="connsiteY12" fmla="*/ 5658322 h 5658322"/>
                <a:gd name="connsiteX13" fmla="*/ 4423702 w 5533693"/>
                <a:gd name="connsiteY13" fmla="*/ 5658322 h 5658322"/>
                <a:gd name="connsiteX14" fmla="*/ 4460355 w 5533693"/>
                <a:gd name="connsiteY14" fmla="*/ 5621021 h 5658322"/>
                <a:gd name="connsiteX15" fmla="*/ 4514287 w 5533693"/>
                <a:gd name="connsiteY15" fmla="*/ 5562320 h 5658322"/>
                <a:gd name="connsiteX16" fmla="*/ 4565051 w 5533693"/>
                <a:gd name="connsiteY16" fmla="*/ 5501003 h 5658322"/>
                <a:gd name="connsiteX17" fmla="*/ 4615332 w 5533693"/>
                <a:gd name="connsiteY17" fmla="*/ 5439330 h 5658322"/>
                <a:gd name="connsiteX18" fmla="*/ 4662324 w 5533693"/>
                <a:gd name="connsiteY18" fmla="*/ 5375280 h 5658322"/>
                <a:gd name="connsiteX19" fmla="*/ 4708586 w 5533693"/>
                <a:gd name="connsiteY19" fmla="*/ 5310874 h 5658322"/>
                <a:gd name="connsiteX20" fmla="*/ 4751439 w 5533693"/>
                <a:gd name="connsiteY20" fmla="*/ 5244209 h 5658322"/>
                <a:gd name="connsiteX21" fmla="*/ 4793805 w 5533693"/>
                <a:gd name="connsiteY21" fmla="*/ 5177308 h 5658322"/>
                <a:gd name="connsiteX22" fmla="*/ 4832883 w 5533693"/>
                <a:gd name="connsiteY22" fmla="*/ 5108504 h 5658322"/>
                <a:gd name="connsiteX23" fmla="*/ 5079531 w 5533693"/>
                <a:gd name="connsiteY23" fmla="*/ 4530628 h 5658322"/>
                <a:gd name="connsiteX24" fmla="*/ 5207481 w 5533693"/>
                <a:gd name="connsiteY24" fmla="*/ 3920310 h 5658322"/>
                <a:gd name="connsiteX25" fmla="*/ 5222212 w 5533693"/>
                <a:gd name="connsiteY25" fmla="*/ 3765594 h 5658322"/>
                <a:gd name="connsiteX26" fmla="*/ 5230368 w 5533693"/>
                <a:gd name="connsiteY26" fmla="*/ 3610637 h 5658322"/>
                <a:gd name="connsiteX27" fmla="*/ 5232682 w 5533693"/>
                <a:gd name="connsiteY27" fmla="*/ 3455681 h 5658322"/>
                <a:gd name="connsiteX28" fmla="*/ 5230978 w 5533693"/>
                <a:gd name="connsiteY28" fmla="*/ 3378323 h 5658322"/>
                <a:gd name="connsiteX29" fmla="*/ 5228908 w 5533693"/>
                <a:gd name="connsiteY29" fmla="*/ 3301082 h 5658322"/>
                <a:gd name="connsiteX30" fmla="*/ 5224526 w 5533693"/>
                <a:gd name="connsiteY30" fmla="*/ 3223843 h 5658322"/>
                <a:gd name="connsiteX31" fmla="*/ 5219047 w 5533693"/>
                <a:gd name="connsiteY31" fmla="*/ 3146841 h 5658322"/>
                <a:gd name="connsiteX32" fmla="*/ 5211986 w 5533693"/>
                <a:gd name="connsiteY32" fmla="*/ 3069956 h 5658322"/>
                <a:gd name="connsiteX33" fmla="*/ 5208577 w 5533693"/>
                <a:gd name="connsiteY33" fmla="*/ 3031574 h 5658322"/>
                <a:gd name="connsiteX34" fmla="*/ 5203707 w 5533693"/>
                <a:gd name="connsiteY34" fmla="*/ 2993310 h 5658322"/>
                <a:gd name="connsiteX35" fmla="*/ 5154766 w 5533693"/>
                <a:gd name="connsiteY35" fmla="*/ 2688746 h 5658322"/>
                <a:gd name="connsiteX36" fmla="*/ 4987372 w 5533693"/>
                <a:gd name="connsiteY36" fmla="*/ 2096253 h 5658322"/>
                <a:gd name="connsiteX37" fmla="*/ 4365884 w 5533693"/>
                <a:gd name="connsiteY37" fmla="*/ 1031051 h 5658322"/>
                <a:gd name="connsiteX38" fmla="*/ 3904118 w 5533693"/>
                <a:gd name="connsiteY38" fmla="*/ 602309 h 5658322"/>
                <a:gd name="connsiteX39" fmla="*/ 3773246 w 5533693"/>
                <a:gd name="connsiteY39" fmla="*/ 511048 h 5658322"/>
                <a:gd name="connsiteX40" fmla="*/ 3636896 w 5533693"/>
                <a:gd name="connsiteY40" fmla="*/ 426797 h 5658322"/>
                <a:gd name="connsiteX41" fmla="*/ 3495068 w 5533693"/>
                <a:gd name="connsiteY41" fmla="*/ 350745 h 5658322"/>
                <a:gd name="connsiteX42" fmla="*/ 3348491 w 5533693"/>
                <a:gd name="connsiteY42" fmla="*/ 282654 h 5658322"/>
                <a:gd name="connsiteX43" fmla="*/ 3329986 w 5533693"/>
                <a:gd name="connsiteY43" fmla="*/ 274335 h 5658322"/>
                <a:gd name="connsiteX44" fmla="*/ 3311117 w 5533693"/>
                <a:gd name="connsiteY44" fmla="*/ 266968 h 5658322"/>
                <a:gd name="connsiteX45" fmla="*/ 3273377 w 5533693"/>
                <a:gd name="connsiteY45" fmla="*/ 252233 h 5658322"/>
                <a:gd name="connsiteX46" fmla="*/ 3197776 w 5533693"/>
                <a:gd name="connsiteY46" fmla="*/ 222763 h 5658322"/>
                <a:gd name="connsiteX47" fmla="*/ 3120834 w 5533693"/>
                <a:gd name="connsiteY47" fmla="*/ 196501 h 5658322"/>
                <a:gd name="connsiteX48" fmla="*/ 3043285 w 5533693"/>
                <a:gd name="connsiteY48" fmla="*/ 171784 h 5658322"/>
                <a:gd name="connsiteX49" fmla="*/ 3004449 w 5533693"/>
                <a:gd name="connsiteY49" fmla="*/ 159544 h 5658322"/>
                <a:gd name="connsiteX50" fmla="*/ 2965006 w 5533693"/>
                <a:gd name="connsiteY50" fmla="*/ 149325 h 5658322"/>
                <a:gd name="connsiteX51" fmla="*/ 2885996 w 5533693"/>
                <a:gd name="connsiteY51" fmla="*/ 129123 h 5658322"/>
                <a:gd name="connsiteX52" fmla="*/ 2726270 w 5533693"/>
                <a:gd name="connsiteY52" fmla="*/ 95020 h 5658322"/>
                <a:gd name="connsiteX53" fmla="*/ 2073858 w 5533693"/>
                <a:gd name="connsiteY53" fmla="*/ 37624 h 5658322"/>
                <a:gd name="connsiteX54" fmla="*/ 1421447 w 5533693"/>
                <a:gd name="connsiteY54" fmla="*/ 85631 h 5658322"/>
                <a:gd name="connsiteX55" fmla="*/ 1341097 w 5533693"/>
                <a:gd name="connsiteY55" fmla="*/ 100130 h 5658322"/>
                <a:gd name="connsiteX56" fmla="*/ 1261844 w 5533693"/>
                <a:gd name="connsiteY56" fmla="*/ 119260 h 5658322"/>
                <a:gd name="connsiteX57" fmla="*/ 1182834 w 5533693"/>
                <a:gd name="connsiteY57" fmla="*/ 138748 h 5658322"/>
                <a:gd name="connsiteX58" fmla="*/ 1105041 w 5533693"/>
                <a:gd name="connsiteY58" fmla="*/ 162278 h 5658322"/>
                <a:gd name="connsiteX59" fmla="*/ 1027492 w 5533693"/>
                <a:gd name="connsiteY59" fmla="*/ 186520 h 5658322"/>
                <a:gd name="connsiteX60" fmla="*/ 1008135 w 5533693"/>
                <a:gd name="connsiteY60" fmla="*/ 192699 h 5658322"/>
                <a:gd name="connsiteX61" fmla="*/ 989144 w 5533693"/>
                <a:gd name="connsiteY61" fmla="*/ 199829 h 5658322"/>
                <a:gd name="connsiteX62" fmla="*/ 951282 w 5533693"/>
                <a:gd name="connsiteY62" fmla="*/ 214326 h 5658322"/>
                <a:gd name="connsiteX63" fmla="*/ 875803 w 5533693"/>
                <a:gd name="connsiteY63" fmla="*/ 243439 h 5658322"/>
                <a:gd name="connsiteX64" fmla="*/ 856933 w 5533693"/>
                <a:gd name="connsiteY64" fmla="*/ 250688 h 5658322"/>
                <a:gd name="connsiteX65" fmla="*/ 838551 w 5533693"/>
                <a:gd name="connsiteY65" fmla="*/ 259007 h 5658322"/>
                <a:gd name="connsiteX66" fmla="*/ 801784 w 5533693"/>
                <a:gd name="connsiteY66" fmla="*/ 275762 h 5658322"/>
                <a:gd name="connsiteX67" fmla="*/ 256262 w 5533693"/>
                <a:gd name="connsiteY67" fmla="*/ 607301 h 5658322"/>
                <a:gd name="connsiteX68" fmla="*/ 21255 w 5533693"/>
                <a:gd name="connsiteY68" fmla="*/ 817914 h 5658322"/>
                <a:gd name="connsiteX69" fmla="*/ 0 w 5533693"/>
                <a:gd name="connsiteY69" fmla="*/ 841922 h 5658322"/>
                <a:gd name="connsiteX70" fmla="*/ 0 w 5533693"/>
                <a:gd name="connsiteY70" fmla="*/ 582568 h 5658322"/>
                <a:gd name="connsiteX71" fmla="*/ 18177 w 5533693"/>
                <a:gd name="connsiteY71" fmla="*/ 568907 h 5658322"/>
                <a:gd name="connsiteX72" fmla="*/ 158868 w 5533693"/>
                <a:gd name="connsiteY72" fmla="*/ 475399 h 5658322"/>
                <a:gd name="connsiteX73" fmla="*/ 764774 w 5533693"/>
                <a:gd name="connsiteY73" fmla="*/ 186758 h 5658322"/>
                <a:gd name="connsiteX74" fmla="*/ 2074347 w 5533693"/>
                <a:gd name="connsiteY74" fmla="*/ 1975 h 56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533693" h="5658322">
                  <a:moveTo>
                    <a:pt x="2074347" y="1975"/>
                  </a:moveTo>
                  <a:cubicBezTo>
                    <a:pt x="2514563" y="2331"/>
                    <a:pt x="2958797" y="57351"/>
                    <a:pt x="3381971" y="198165"/>
                  </a:cubicBezTo>
                  <a:lnTo>
                    <a:pt x="3460615" y="226209"/>
                  </a:lnTo>
                  <a:lnTo>
                    <a:pt x="3500059" y="240111"/>
                  </a:lnTo>
                  <a:cubicBezTo>
                    <a:pt x="3513208" y="244865"/>
                    <a:pt x="3526478" y="249024"/>
                    <a:pt x="3539260" y="254728"/>
                  </a:cubicBezTo>
                  <a:cubicBezTo>
                    <a:pt x="3590634" y="276237"/>
                    <a:pt x="3642619" y="296913"/>
                    <a:pt x="3693872" y="319254"/>
                  </a:cubicBezTo>
                  <a:cubicBezTo>
                    <a:pt x="3744271" y="343258"/>
                    <a:pt x="3795282" y="366549"/>
                    <a:pt x="3845439" y="391504"/>
                  </a:cubicBezTo>
                  <a:cubicBezTo>
                    <a:pt x="3894501" y="418359"/>
                    <a:pt x="3944415" y="444265"/>
                    <a:pt x="3993112" y="472189"/>
                  </a:cubicBezTo>
                  <a:cubicBezTo>
                    <a:pt x="4187046" y="585435"/>
                    <a:pt x="4369536" y="720191"/>
                    <a:pt x="4534860" y="874076"/>
                  </a:cubicBezTo>
                  <a:cubicBezTo>
                    <a:pt x="4865631" y="1182086"/>
                    <a:pt x="5123844" y="1566505"/>
                    <a:pt x="5290387" y="1983958"/>
                  </a:cubicBezTo>
                  <a:cubicBezTo>
                    <a:pt x="5457904" y="2401531"/>
                    <a:pt x="5538132" y="2850357"/>
                    <a:pt x="5533504" y="3296091"/>
                  </a:cubicBezTo>
                  <a:cubicBezTo>
                    <a:pt x="5526154" y="4076856"/>
                    <a:pt x="5251390" y="4847250"/>
                    <a:pt x="4766873" y="5450843"/>
                  </a:cubicBezTo>
                  <a:lnTo>
                    <a:pt x="4582558" y="5658322"/>
                  </a:lnTo>
                  <a:lnTo>
                    <a:pt x="4423702" y="5658322"/>
                  </a:lnTo>
                  <a:lnTo>
                    <a:pt x="4460355" y="5621021"/>
                  </a:lnTo>
                  <a:lnTo>
                    <a:pt x="4514287" y="5562320"/>
                  </a:lnTo>
                  <a:cubicBezTo>
                    <a:pt x="4531939" y="5542475"/>
                    <a:pt x="4548009" y="5521322"/>
                    <a:pt x="4565051" y="5501003"/>
                  </a:cubicBezTo>
                  <a:lnTo>
                    <a:pt x="4615332" y="5439330"/>
                  </a:lnTo>
                  <a:cubicBezTo>
                    <a:pt x="4631279" y="5418177"/>
                    <a:pt x="4646619" y="5396669"/>
                    <a:pt x="4662324" y="5375280"/>
                  </a:cubicBezTo>
                  <a:cubicBezTo>
                    <a:pt x="4677906" y="5353889"/>
                    <a:pt x="4693490" y="5332501"/>
                    <a:pt x="4708586" y="5310874"/>
                  </a:cubicBezTo>
                  <a:lnTo>
                    <a:pt x="4751439" y="5244209"/>
                  </a:lnTo>
                  <a:cubicBezTo>
                    <a:pt x="4765560" y="5221869"/>
                    <a:pt x="4780535" y="5200122"/>
                    <a:pt x="4793805" y="5177308"/>
                  </a:cubicBezTo>
                  <a:lnTo>
                    <a:pt x="4832883" y="5108504"/>
                  </a:lnTo>
                  <a:cubicBezTo>
                    <a:pt x="4936119" y="4924791"/>
                    <a:pt x="5018052" y="4730264"/>
                    <a:pt x="5079531" y="4530628"/>
                  </a:cubicBezTo>
                  <a:cubicBezTo>
                    <a:pt x="5141133" y="4330992"/>
                    <a:pt x="5183620" y="4126364"/>
                    <a:pt x="5207481" y="3920310"/>
                  </a:cubicBezTo>
                  <a:lnTo>
                    <a:pt x="5222212" y="3765594"/>
                  </a:lnTo>
                  <a:cubicBezTo>
                    <a:pt x="5224889" y="3713902"/>
                    <a:pt x="5228422" y="3662211"/>
                    <a:pt x="5230368" y="3610637"/>
                  </a:cubicBezTo>
                  <a:cubicBezTo>
                    <a:pt x="5230978" y="3558946"/>
                    <a:pt x="5233047" y="3507372"/>
                    <a:pt x="5232682" y="3455681"/>
                  </a:cubicBezTo>
                  <a:lnTo>
                    <a:pt x="5230978" y="3378323"/>
                  </a:lnTo>
                  <a:cubicBezTo>
                    <a:pt x="5230247" y="3352536"/>
                    <a:pt x="5230978" y="3326750"/>
                    <a:pt x="5228908" y="3301082"/>
                  </a:cubicBezTo>
                  <a:lnTo>
                    <a:pt x="5224526" y="3223843"/>
                  </a:lnTo>
                  <a:cubicBezTo>
                    <a:pt x="5222942" y="3198176"/>
                    <a:pt x="5222091" y="3172388"/>
                    <a:pt x="5219047" y="3146841"/>
                  </a:cubicBezTo>
                  <a:lnTo>
                    <a:pt x="5211986" y="3069956"/>
                  </a:lnTo>
                  <a:lnTo>
                    <a:pt x="5208577" y="3031574"/>
                  </a:lnTo>
                  <a:cubicBezTo>
                    <a:pt x="5207481" y="3018739"/>
                    <a:pt x="5205291" y="3006024"/>
                    <a:pt x="5203707" y="2993310"/>
                  </a:cubicBezTo>
                  <a:cubicBezTo>
                    <a:pt x="5190925" y="2891234"/>
                    <a:pt x="5174976" y="2789515"/>
                    <a:pt x="5154766" y="2688746"/>
                  </a:cubicBezTo>
                  <a:cubicBezTo>
                    <a:pt x="5114592" y="2487208"/>
                    <a:pt x="5058835" y="2288879"/>
                    <a:pt x="4987372" y="2096253"/>
                  </a:cubicBezTo>
                  <a:cubicBezTo>
                    <a:pt x="4844205" y="1711360"/>
                    <a:pt x="4640044" y="1346549"/>
                    <a:pt x="4365884" y="1031051"/>
                  </a:cubicBezTo>
                  <a:cubicBezTo>
                    <a:pt x="4229168" y="873245"/>
                    <a:pt x="4074921" y="728388"/>
                    <a:pt x="3904118" y="602309"/>
                  </a:cubicBezTo>
                  <a:cubicBezTo>
                    <a:pt x="3861266" y="571057"/>
                    <a:pt x="3816952" y="541587"/>
                    <a:pt x="3773246" y="511048"/>
                  </a:cubicBezTo>
                  <a:cubicBezTo>
                    <a:pt x="3728445" y="482291"/>
                    <a:pt x="3682427" y="455077"/>
                    <a:pt x="3636896" y="426797"/>
                  </a:cubicBezTo>
                  <a:cubicBezTo>
                    <a:pt x="3590268" y="400416"/>
                    <a:pt x="3542425" y="376174"/>
                    <a:pt x="3495068" y="350745"/>
                  </a:cubicBezTo>
                  <a:cubicBezTo>
                    <a:pt x="3446980" y="326859"/>
                    <a:pt x="3397553" y="305232"/>
                    <a:pt x="3348491" y="282654"/>
                  </a:cubicBezTo>
                  <a:lnTo>
                    <a:pt x="3329986" y="274335"/>
                  </a:lnTo>
                  <a:lnTo>
                    <a:pt x="3311117" y="266968"/>
                  </a:lnTo>
                  <a:lnTo>
                    <a:pt x="3273377" y="252233"/>
                  </a:lnTo>
                  <a:lnTo>
                    <a:pt x="3197776" y="222763"/>
                  </a:lnTo>
                  <a:cubicBezTo>
                    <a:pt x="3172818" y="212187"/>
                    <a:pt x="3146644" y="205057"/>
                    <a:pt x="3120834" y="196501"/>
                  </a:cubicBezTo>
                  <a:lnTo>
                    <a:pt x="3043285" y="171784"/>
                  </a:lnTo>
                  <a:lnTo>
                    <a:pt x="3004449" y="159544"/>
                  </a:lnTo>
                  <a:lnTo>
                    <a:pt x="2965006" y="149325"/>
                  </a:lnTo>
                  <a:lnTo>
                    <a:pt x="2885996" y="129123"/>
                  </a:lnTo>
                  <a:cubicBezTo>
                    <a:pt x="2833525" y="114388"/>
                    <a:pt x="2779716" y="105596"/>
                    <a:pt x="2726270" y="95020"/>
                  </a:cubicBezTo>
                  <a:cubicBezTo>
                    <a:pt x="2511884" y="54617"/>
                    <a:pt x="2293237" y="36911"/>
                    <a:pt x="2073858" y="37624"/>
                  </a:cubicBezTo>
                  <a:cubicBezTo>
                    <a:pt x="1854602" y="32158"/>
                    <a:pt x="1635835" y="46774"/>
                    <a:pt x="1421447" y="85631"/>
                  </a:cubicBezTo>
                  <a:lnTo>
                    <a:pt x="1341097" y="100130"/>
                  </a:lnTo>
                  <a:lnTo>
                    <a:pt x="1261844" y="119260"/>
                  </a:lnTo>
                  <a:lnTo>
                    <a:pt x="1182834" y="138748"/>
                  </a:lnTo>
                  <a:cubicBezTo>
                    <a:pt x="1156538" y="145404"/>
                    <a:pt x="1130972" y="154555"/>
                    <a:pt x="1105041" y="162278"/>
                  </a:cubicBezTo>
                  <a:lnTo>
                    <a:pt x="1027492" y="186520"/>
                  </a:lnTo>
                  <a:cubicBezTo>
                    <a:pt x="1021040" y="188540"/>
                    <a:pt x="1014589" y="190440"/>
                    <a:pt x="1008135" y="192699"/>
                  </a:cubicBezTo>
                  <a:lnTo>
                    <a:pt x="989144" y="199829"/>
                  </a:lnTo>
                  <a:lnTo>
                    <a:pt x="951282" y="214326"/>
                  </a:lnTo>
                  <a:lnTo>
                    <a:pt x="875803" y="243439"/>
                  </a:lnTo>
                  <a:lnTo>
                    <a:pt x="856933" y="250688"/>
                  </a:lnTo>
                  <a:lnTo>
                    <a:pt x="838551" y="259007"/>
                  </a:lnTo>
                  <a:lnTo>
                    <a:pt x="801784" y="275762"/>
                  </a:lnTo>
                  <a:cubicBezTo>
                    <a:pt x="605294" y="363459"/>
                    <a:pt x="421707" y="475635"/>
                    <a:pt x="256262" y="607301"/>
                  </a:cubicBezTo>
                  <a:cubicBezTo>
                    <a:pt x="173416" y="673014"/>
                    <a:pt x="95045" y="743481"/>
                    <a:pt x="21255" y="817914"/>
                  </a:cubicBezTo>
                  <a:lnTo>
                    <a:pt x="0" y="841922"/>
                  </a:lnTo>
                  <a:lnTo>
                    <a:pt x="0" y="582568"/>
                  </a:lnTo>
                  <a:lnTo>
                    <a:pt x="18177" y="568907"/>
                  </a:lnTo>
                  <a:cubicBezTo>
                    <a:pt x="64191" y="536358"/>
                    <a:pt x="111115" y="505165"/>
                    <a:pt x="158868" y="475399"/>
                  </a:cubicBezTo>
                  <a:cubicBezTo>
                    <a:pt x="349879" y="356329"/>
                    <a:pt x="553918" y="259838"/>
                    <a:pt x="764774" y="186758"/>
                  </a:cubicBezTo>
                  <a:cubicBezTo>
                    <a:pt x="1186974" y="39644"/>
                    <a:pt x="1634251" y="-11096"/>
                    <a:pt x="2074347" y="197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35">
              <a:extLst>
                <a:ext uri="{FF2B5EF4-FFF2-40B4-BE49-F238E27FC236}">
                  <a16:creationId xmlns:a16="http://schemas.microsoft.com/office/drawing/2014/main" id="{90DCACEF-1C30-43E7-A31A-CDEA73261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4891867 h 5648266"/>
                <a:gd name="connsiteX1" fmla="*/ 31013 w 5357389"/>
                <a:gd name="connsiteY1" fmla="*/ 4942857 h 5648266"/>
                <a:gd name="connsiteX2" fmla="*/ 165807 w 5357389"/>
                <a:gd name="connsiteY2" fmla="*/ 5122096 h 5648266"/>
                <a:gd name="connsiteX3" fmla="*/ 670330 w 5357389"/>
                <a:gd name="connsiteY3" fmla="*/ 5558143 h 5648266"/>
                <a:gd name="connsiteX4" fmla="*/ 839514 w 5357389"/>
                <a:gd name="connsiteY4" fmla="*/ 5648266 h 5648266"/>
                <a:gd name="connsiteX5" fmla="*/ 0 w 5357389"/>
                <a:gd name="connsiteY5" fmla="*/ 5648266 h 5648266"/>
                <a:gd name="connsiteX6" fmla="*/ 1924604 w 5357389"/>
                <a:gd name="connsiteY6" fmla="*/ 0 h 5648266"/>
                <a:gd name="connsiteX7" fmla="*/ 2045371 w 5357389"/>
                <a:gd name="connsiteY7" fmla="*/ 1902 h 5648266"/>
                <a:gd name="connsiteX8" fmla="*/ 2052920 w 5357389"/>
                <a:gd name="connsiteY8" fmla="*/ 1902 h 5648266"/>
                <a:gd name="connsiteX9" fmla="*/ 4545522 w 5357389"/>
                <a:gd name="connsiteY9" fmla="*/ 5554508 h 5648266"/>
                <a:gd name="connsiteX10" fmla="*/ 4452220 w 5357389"/>
                <a:gd name="connsiteY10" fmla="*/ 5648266 h 5648266"/>
                <a:gd name="connsiteX11" fmla="*/ 3207530 w 5357389"/>
                <a:gd name="connsiteY11" fmla="*/ 5648266 h 5648266"/>
                <a:gd name="connsiteX12" fmla="*/ 3422735 w 5357389"/>
                <a:gd name="connsiteY12" fmla="*/ 5542964 h 5648266"/>
                <a:gd name="connsiteX13" fmla="*/ 3985928 w 5357389"/>
                <a:gd name="connsiteY13" fmla="*/ 5096072 h 5648266"/>
                <a:gd name="connsiteX14" fmla="*/ 4462911 w 5357389"/>
                <a:gd name="connsiteY14" fmla="*/ 4290397 h 5648266"/>
                <a:gd name="connsiteX15" fmla="*/ 4626897 w 5357389"/>
                <a:gd name="connsiteY15" fmla="*/ 3328934 h 5648266"/>
                <a:gd name="connsiteX16" fmla="*/ 4458285 w 5357389"/>
                <a:gd name="connsiteY16" fmla="*/ 2344776 h 5648266"/>
                <a:gd name="connsiteX17" fmla="*/ 3971076 w 5357389"/>
                <a:gd name="connsiteY17" fmla="*/ 1510225 h 5648266"/>
                <a:gd name="connsiteX18" fmla="*/ 3188280 w 5357389"/>
                <a:gd name="connsiteY18" fmla="*/ 938054 h 5648266"/>
                <a:gd name="connsiteX19" fmla="*/ 2052797 w 5357389"/>
                <a:gd name="connsiteY19" fmla="*/ 714888 h 5648266"/>
                <a:gd name="connsiteX20" fmla="*/ 2046101 w 5357389"/>
                <a:gd name="connsiteY20" fmla="*/ 714888 h 5648266"/>
                <a:gd name="connsiteX21" fmla="*/ 2033806 w 5357389"/>
                <a:gd name="connsiteY21" fmla="*/ 714888 h 5648266"/>
                <a:gd name="connsiteX22" fmla="*/ 2021510 w 5357389"/>
                <a:gd name="connsiteY22" fmla="*/ 714532 h 5648266"/>
                <a:gd name="connsiteX23" fmla="*/ 1924604 w 5357389"/>
                <a:gd name="connsiteY23" fmla="*/ 712986 h 5648266"/>
                <a:gd name="connsiteX24" fmla="*/ 900881 w 5357389"/>
                <a:gd name="connsiteY24" fmla="*/ 928903 h 5648266"/>
                <a:gd name="connsiteX25" fmla="*/ 186015 w 5357389"/>
                <a:gd name="connsiteY25" fmla="*/ 1492045 h 5648266"/>
                <a:gd name="connsiteX26" fmla="*/ 46934 w 5357389"/>
                <a:gd name="connsiteY26" fmla="*/ 1679105 h 5648266"/>
                <a:gd name="connsiteX27" fmla="*/ 0 w 5357389"/>
                <a:gd name="connsiteY27" fmla="*/ 1756869 h 5648266"/>
                <a:gd name="connsiteX28" fmla="*/ 0 w 5357389"/>
                <a:gd name="connsiteY28" fmla="*/ 663336 h 5648266"/>
                <a:gd name="connsiteX29" fmla="*/ 63688 w 5357389"/>
                <a:gd name="connsiteY29" fmla="*/ 607678 h 5648266"/>
                <a:gd name="connsiteX30" fmla="*/ 1924604 w 5357389"/>
                <a:gd name="connsiteY30"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57389" h="5648266">
                  <a:moveTo>
                    <a:pt x="0" y="4891867"/>
                  </a:moveTo>
                  <a:lnTo>
                    <a:pt x="31013" y="4942857"/>
                  </a:lnTo>
                  <a:cubicBezTo>
                    <a:pt x="73284" y="5005300"/>
                    <a:pt x="118237" y="5065086"/>
                    <a:pt x="165807" y="5122096"/>
                  </a:cubicBezTo>
                  <a:cubicBezTo>
                    <a:pt x="311897" y="5297223"/>
                    <a:pt x="480995" y="5443274"/>
                    <a:pt x="670330" y="5558143"/>
                  </a:cubicBezTo>
                  <a:lnTo>
                    <a:pt x="839514"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207530" y="5648266"/>
                  </a:lnTo>
                  <a:lnTo>
                    <a:pt x="3422735" y="5542964"/>
                  </a:lnTo>
                  <a:cubicBezTo>
                    <a:pt x="3635085" y="5424714"/>
                    <a:pt x="3823859" y="5275032"/>
                    <a:pt x="3985928" y="5096072"/>
                  </a:cubicBezTo>
                  <a:cubicBezTo>
                    <a:pt x="4192281" y="4868273"/>
                    <a:pt x="4352735" y="4597219"/>
                    <a:pt x="4462911" y="4290397"/>
                  </a:cubicBezTo>
                  <a:cubicBezTo>
                    <a:pt x="4571747" y="3987377"/>
                    <a:pt x="4626897" y="3663918"/>
                    <a:pt x="4626897" y="3328934"/>
                  </a:cubicBezTo>
                  <a:cubicBezTo>
                    <a:pt x="4626897" y="2988840"/>
                    <a:pt x="4570165" y="2657776"/>
                    <a:pt x="4458285" y="2344776"/>
                  </a:cubicBezTo>
                  <a:cubicBezTo>
                    <a:pt x="4345188" y="2028209"/>
                    <a:pt x="4181201" y="1747411"/>
                    <a:pt x="3971076" y="1510225"/>
                  </a:cubicBezTo>
                  <a:cubicBezTo>
                    <a:pt x="3752794" y="1263887"/>
                    <a:pt x="3489346" y="1071382"/>
                    <a:pt x="3188280" y="938054"/>
                  </a:cubicBezTo>
                  <a:cubicBezTo>
                    <a:pt x="2853735" y="789989"/>
                    <a:pt x="2471710" y="714888"/>
                    <a:pt x="2052797" y="714888"/>
                  </a:cubicBezTo>
                  <a:lnTo>
                    <a:pt x="2046101" y="714888"/>
                  </a:lnTo>
                  <a:lnTo>
                    <a:pt x="2033806" y="714888"/>
                  </a:lnTo>
                  <a:lnTo>
                    <a:pt x="2021510" y="714532"/>
                  </a:lnTo>
                  <a:cubicBezTo>
                    <a:pt x="1988762" y="713463"/>
                    <a:pt x="1956987" y="712986"/>
                    <a:pt x="1924604" y="712986"/>
                  </a:cubicBezTo>
                  <a:cubicBezTo>
                    <a:pt x="1546353" y="712986"/>
                    <a:pt x="1201825" y="785592"/>
                    <a:pt x="900881" y="928903"/>
                  </a:cubicBezTo>
                  <a:cubicBezTo>
                    <a:pt x="626962" y="1059141"/>
                    <a:pt x="386403" y="1248678"/>
                    <a:pt x="186015" y="1492045"/>
                  </a:cubicBezTo>
                  <a:cubicBezTo>
                    <a:pt x="136954" y="1551638"/>
                    <a:pt x="90571" y="1614032"/>
                    <a:pt x="46934" y="1679105"/>
                  </a:cubicBezTo>
                  <a:lnTo>
                    <a:pt x="0" y="1756869"/>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423A71FB-1B1D-4F66-AFBD-A5F3375B2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34067"/>
              <a:ext cx="5392031" cy="5529295"/>
            </a:xfrm>
            <a:custGeom>
              <a:avLst/>
              <a:gdLst>
                <a:gd name="connsiteX0" fmla="*/ 0 w 5375755"/>
                <a:gd name="connsiteY0" fmla="*/ 5335055 h 5615510"/>
                <a:gd name="connsiteX1" fmla="*/ 59892 w 5375755"/>
                <a:gd name="connsiteY1" fmla="*/ 5413392 h 5615510"/>
                <a:gd name="connsiteX2" fmla="*/ 256379 w 5375755"/>
                <a:gd name="connsiteY2" fmla="*/ 5615510 h 5615510"/>
                <a:gd name="connsiteX3" fmla="*/ 0 w 5375755"/>
                <a:gd name="connsiteY3" fmla="*/ 5615510 h 5615510"/>
                <a:gd name="connsiteX4" fmla="*/ 2077511 w 5375755"/>
                <a:gd name="connsiteY4" fmla="*/ 40 h 5615510"/>
                <a:gd name="connsiteX5" fmla="*/ 3337290 w 5375755"/>
                <a:gd name="connsiteY5" fmla="*/ 214650 h 5615510"/>
                <a:gd name="connsiteX6" fmla="*/ 3412892 w 5375755"/>
                <a:gd name="connsiteY6" fmla="*/ 243763 h 5615510"/>
                <a:gd name="connsiteX7" fmla="*/ 3450754 w 5375755"/>
                <a:gd name="connsiteY7" fmla="*/ 258260 h 5615510"/>
                <a:gd name="connsiteX8" fmla="*/ 3487885 w 5375755"/>
                <a:gd name="connsiteY8" fmla="*/ 274541 h 5615510"/>
                <a:gd name="connsiteX9" fmla="*/ 3562025 w 5375755"/>
                <a:gd name="connsiteY9" fmla="*/ 307575 h 5615510"/>
                <a:gd name="connsiteX10" fmla="*/ 3599156 w 5375755"/>
                <a:gd name="connsiteY10" fmla="*/ 324092 h 5615510"/>
                <a:gd name="connsiteX11" fmla="*/ 3635434 w 5375755"/>
                <a:gd name="connsiteY11" fmla="*/ 342393 h 5615510"/>
                <a:gd name="connsiteX12" fmla="*/ 3707992 w 5375755"/>
                <a:gd name="connsiteY12" fmla="*/ 379111 h 5615510"/>
                <a:gd name="connsiteX13" fmla="*/ 3744273 w 5375755"/>
                <a:gd name="connsiteY13" fmla="*/ 397530 h 5615510"/>
                <a:gd name="connsiteX14" fmla="*/ 3779576 w 5375755"/>
                <a:gd name="connsiteY14" fmla="*/ 417612 h 5615510"/>
                <a:gd name="connsiteX15" fmla="*/ 3850188 w 5375755"/>
                <a:gd name="connsiteY15" fmla="*/ 458253 h 5615510"/>
                <a:gd name="connsiteX16" fmla="*/ 3885491 w 5375755"/>
                <a:gd name="connsiteY16" fmla="*/ 478692 h 5615510"/>
                <a:gd name="connsiteX17" fmla="*/ 3919702 w 5375755"/>
                <a:gd name="connsiteY17" fmla="*/ 500675 h 5615510"/>
                <a:gd name="connsiteX18" fmla="*/ 4430528 w 5375755"/>
                <a:gd name="connsiteY18" fmla="*/ 904463 h 5615510"/>
                <a:gd name="connsiteX19" fmla="*/ 4845178 w 5375755"/>
                <a:gd name="connsiteY19" fmla="*/ 1405811 h 5615510"/>
                <a:gd name="connsiteX20" fmla="*/ 5150018 w 5375755"/>
                <a:gd name="connsiteY20" fmla="*/ 1977985 h 5615510"/>
                <a:gd name="connsiteX21" fmla="*/ 5335796 w 5375755"/>
                <a:gd name="connsiteY21" fmla="*/ 2596262 h 5615510"/>
                <a:gd name="connsiteX22" fmla="*/ 5370737 w 5375755"/>
                <a:gd name="connsiteY22" fmla="*/ 2916275 h 5615510"/>
                <a:gd name="connsiteX23" fmla="*/ 5373779 w 5375755"/>
                <a:gd name="connsiteY23" fmla="*/ 2996603 h 5615510"/>
                <a:gd name="connsiteX24" fmla="*/ 5375363 w 5375755"/>
                <a:gd name="connsiteY24" fmla="*/ 3076816 h 5615510"/>
                <a:gd name="connsiteX25" fmla="*/ 5374875 w 5375755"/>
                <a:gd name="connsiteY25" fmla="*/ 3157026 h 5615510"/>
                <a:gd name="connsiteX26" fmla="*/ 5372928 w 5375755"/>
                <a:gd name="connsiteY26" fmla="*/ 3237119 h 5615510"/>
                <a:gd name="connsiteX27" fmla="*/ 5273343 w 5375755"/>
                <a:gd name="connsiteY27" fmla="*/ 3866566 h 5615510"/>
                <a:gd name="connsiteX28" fmla="*/ 5234628 w 5375755"/>
                <a:gd name="connsiteY28" fmla="*/ 4019859 h 5615510"/>
                <a:gd name="connsiteX29" fmla="*/ 5213811 w 5375755"/>
                <a:gd name="connsiteY29" fmla="*/ 4095911 h 5615510"/>
                <a:gd name="connsiteX30" fmla="*/ 5193968 w 5375755"/>
                <a:gd name="connsiteY30" fmla="*/ 4172081 h 5615510"/>
                <a:gd name="connsiteX31" fmla="*/ 5172177 w 5375755"/>
                <a:gd name="connsiteY31" fmla="*/ 4247778 h 5615510"/>
                <a:gd name="connsiteX32" fmla="*/ 5150628 w 5375755"/>
                <a:gd name="connsiteY32" fmla="*/ 4323353 h 5615510"/>
                <a:gd name="connsiteX33" fmla="*/ 5102419 w 5375755"/>
                <a:gd name="connsiteY33" fmla="*/ 4473200 h 5615510"/>
                <a:gd name="connsiteX34" fmla="*/ 4854188 w 5375755"/>
                <a:gd name="connsiteY34" fmla="*/ 5055591 h 5615510"/>
                <a:gd name="connsiteX35" fmla="*/ 4489816 w 5375755"/>
                <a:gd name="connsiteY35" fmla="*/ 5584627 h 5615510"/>
                <a:gd name="connsiteX36" fmla="*/ 4462155 w 5375755"/>
                <a:gd name="connsiteY36" fmla="*/ 5615510 h 5615510"/>
                <a:gd name="connsiteX37" fmla="*/ 3923435 w 5375755"/>
                <a:gd name="connsiteY37" fmla="*/ 5615510 h 5615510"/>
                <a:gd name="connsiteX38" fmla="*/ 3957928 w 5375755"/>
                <a:gd name="connsiteY38" fmla="*/ 5587004 h 5615510"/>
                <a:gd name="connsiteX39" fmla="*/ 4011007 w 5375755"/>
                <a:gd name="connsiteY39" fmla="*/ 5539828 h 5615510"/>
                <a:gd name="connsiteX40" fmla="*/ 4064574 w 5375755"/>
                <a:gd name="connsiteY40" fmla="*/ 5493126 h 5615510"/>
                <a:gd name="connsiteX41" fmla="*/ 4116071 w 5375755"/>
                <a:gd name="connsiteY41" fmla="*/ 5444288 h 5615510"/>
                <a:gd name="connsiteX42" fmla="*/ 4167810 w 5375755"/>
                <a:gd name="connsiteY42" fmla="*/ 5395567 h 5615510"/>
                <a:gd name="connsiteX43" fmla="*/ 4217116 w 5375755"/>
                <a:gd name="connsiteY43" fmla="*/ 5344469 h 5615510"/>
                <a:gd name="connsiteX44" fmla="*/ 4572234 w 5375755"/>
                <a:gd name="connsiteY44" fmla="*/ 4898614 h 5615510"/>
                <a:gd name="connsiteX45" fmla="*/ 4824361 w 5375755"/>
                <a:gd name="connsiteY45" fmla="*/ 4382650 h 5615510"/>
                <a:gd name="connsiteX46" fmla="*/ 4846153 w 5375755"/>
                <a:gd name="connsiteY46" fmla="*/ 4313966 h 5615510"/>
                <a:gd name="connsiteX47" fmla="*/ 4866970 w 5375755"/>
                <a:gd name="connsiteY47" fmla="*/ 4244925 h 5615510"/>
                <a:gd name="connsiteX48" fmla="*/ 4901059 w 5375755"/>
                <a:gd name="connsiteY48" fmla="*/ 4104823 h 5615510"/>
                <a:gd name="connsiteX49" fmla="*/ 4924432 w 5375755"/>
                <a:gd name="connsiteY49" fmla="*/ 3962583 h 5615510"/>
                <a:gd name="connsiteX50" fmla="*/ 4935997 w 5375755"/>
                <a:gd name="connsiteY50" fmla="*/ 3818915 h 5615510"/>
                <a:gd name="connsiteX51" fmla="*/ 4908606 w 5375755"/>
                <a:gd name="connsiteY51" fmla="*/ 3247695 h 5615510"/>
                <a:gd name="connsiteX52" fmla="*/ 4900936 w 5375755"/>
                <a:gd name="connsiteY52" fmla="*/ 3177346 h 5615510"/>
                <a:gd name="connsiteX53" fmla="*/ 4892415 w 5375755"/>
                <a:gd name="connsiteY53" fmla="*/ 3107235 h 5615510"/>
                <a:gd name="connsiteX54" fmla="*/ 4882068 w 5375755"/>
                <a:gd name="connsiteY54" fmla="*/ 3037482 h 5615510"/>
                <a:gd name="connsiteX55" fmla="*/ 4870744 w 5375755"/>
                <a:gd name="connsiteY55" fmla="*/ 2967966 h 5615510"/>
                <a:gd name="connsiteX56" fmla="*/ 4857839 w 5375755"/>
                <a:gd name="connsiteY56" fmla="*/ 2898806 h 5615510"/>
                <a:gd name="connsiteX57" fmla="*/ 4851753 w 5375755"/>
                <a:gd name="connsiteY57" fmla="*/ 2864227 h 5615510"/>
                <a:gd name="connsiteX58" fmla="*/ 4844327 w 5375755"/>
                <a:gd name="connsiteY58" fmla="*/ 2829883 h 5615510"/>
                <a:gd name="connsiteX59" fmla="*/ 4829961 w 5375755"/>
                <a:gd name="connsiteY59" fmla="*/ 2761200 h 5615510"/>
                <a:gd name="connsiteX60" fmla="*/ 4823145 w 5375755"/>
                <a:gd name="connsiteY60" fmla="*/ 2726858 h 5615510"/>
                <a:gd name="connsiteX61" fmla="*/ 4815231 w 5375755"/>
                <a:gd name="connsiteY61" fmla="*/ 2692753 h 5615510"/>
                <a:gd name="connsiteX62" fmla="*/ 4669993 w 5375755"/>
                <a:gd name="connsiteY62" fmla="*/ 2152784 h 5615510"/>
                <a:gd name="connsiteX63" fmla="*/ 4442458 w 5375755"/>
                <a:gd name="connsiteY63" fmla="*/ 1640978 h 5615510"/>
                <a:gd name="connsiteX64" fmla="*/ 4408371 w 5375755"/>
                <a:gd name="connsiteY64" fmla="*/ 1579425 h 5615510"/>
                <a:gd name="connsiteX65" fmla="*/ 4371484 w 5375755"/>
                <a:gd name="connsiteY65" fmla="*/ 1519652 h 5615510"/>
                <a:gd name="connsiteX66" fmla="*/ 4334596 w 5375755"/>
                <a:gd name="connsiteY66" fmla="*/ 1459643 h 5615510"/>
                <a:gd name="connsiteX67" fmla="*/ 4295030 w 5375755"/>
                <a:gd name="connsiteY67" fmla="*/ 1401416 h 5615510"/>
                <a:gd name="connsiteX68" fmla="*/ 4254977 w 5375755"/>
                <a:gd name="connsiteY68" fmla="*/ 1343307 h 5615510"/>
                <a:gd name="connsiteX69" fmla="*/ 4212611 w 5375755"/>
                <a:gd name="connsiteY69" fmla="*/ 1286862 h 5615510"/>
                <a:gd name="connsiteX70" fmla="*/ 4191429 w 5375755"/>
                <a:gd name="connsiteY70" fmla="*/ 1258581 h 5615510"/>
                <a:gd name="connsiteX71" fmla="*/ 4180836 w 5375755"/>
                <a:gd name="connsiteY71" fmla="*/ 1244439 h 5615510"/>
                <a:gd name="connsiteX72" fmla="*/ 4169514 w 5375755"/>
                <a:gd name="connsiteY72" fmla="*/ 1230893 h 5615510"/>
                <a:gd name="connsiteX73" fmla="*/ 4124227 w 5375755"/>
                <a:gd name="connsiteY73" fmla="*/ 1176587 h 5615510"/>
                <a:gd name="connsiteX74" fmla="*/ 3714323 w 5375755"/>
                <a:gd name="connsiteY74" fmla="*/ 783019 h 5615510"/>
                <a:gd name="connsiteX75" fmla="*/ 3476929 w 5375755"/>
                <a:gd name="connsiteY75" fmla="*/ 620814 h 5615510"/>
                <a:gd name="connsiteX76" fmla="*/ 3220419 w 5375755"/>
                <a:gd name="connsiteY76" fmla="*/ 486297 h 5615510"/>
                <a:gd name="connsiteX77" fmla="*/ 2664061 w 5375755"/>
                <a:gd name="connsiteY77" fmla="*/ 305675 h 5615510"/>
                <a:gd name="connsiteX78" fmla="*/ 2591868 w 5375755"/>
                <a:gd name="connsiteY78" fmla="*/ 290463 h 5615510"/>
                <a:gd name="connsiteX79" fmla="*/ 2518823 w 5375755"/>
                <a:gd name="connsiteY79" fmla="*/ 279174 h 5615510"/>
                <a:gd name="connsiteX80" fmla="*/ 2372003 w 5375755"/>
                <a:gd name="connsiteY80" fmla="*/ 259686 h 5615510"/>
                <a:gd name="connsiteX81" fmla="*/ 2298107 w 5375755"/>
                <a:gd name="connsiteY81" fmla="*/ 252794 h 5615510"/>
                <a:gd name="connsiteX82" fmla="*/ 2223967 w 5375755"/>
                <a:gd name="connsiteY82" fmla="*/ 247446 h 5615510"/>
                <a:gd name="connsiteX83" fmla="*/ 2074955 w 5375755"/>
                <a:gd name="connsiteY83" fmla="*/ 241386 h 5615510"/>
                <a:gd name="connsiteX84" fmla="*/ 1487797 w 5375755"/>
                <a:gd name="connsiteY84" fmla="*/ 301157 h 5615510"/>
                <a:gd name="connsiteX85" fmla="*/ 945682 w 5375755"/>
                <a:gd name="connsiteY85" fmla="*/ 504716 h 5615510"/>
                <a:gd name="connsiteX86" fmla="*/ 476369 w 5375755"/>
                <a:gd name="connsiteY86" fmla="*/ 820450 h 5615510"/>
                <a:gd name="connsiteX87" fmla="*/ 370819 w 5375755"/>
                <a:gd name="connsiteY87" fmla="*/ 912662 h 5615510"/>
                <a:gd name="connsiteX88" fmla="*/ 344646 w 5375755"/>
                <a:gd name="connsiteY88" fmla="*/ 935717 h 5615510"/>
                <a:gd name="connsiteX89" fmla="*/ 319324 w 5375755"/>
                <a:gd name="connsiteY89" fmla="*/ 959839 h 5615510"/>
                <a:gd name="connsiteX90" fmla="*/ 268192 w 5375755"/>
                <a:gd name="connsiteY90" fmla="*/ 1007610 h 5615510"/>
                <a:gd name="connsiteX91" fmla="*/ 242505 w 5375755"/>
                <a:gd name="connsiteY91" fmla="*/ 1031375 h 5615510"/>
                <a:gd name="connsiteX92" fmla="*/ 217913 w 5375755"/>
                <a:gd name="connsiteY92" fmla="*/ 1056212 h 5615510"/>
                <a:gd name="connsiteX93" fmla="*/ 168607 w 5375755"/>
                <a:gd name="connsiteY93" fmla="*/ 1105883 h 5615510"/>
                <a:gd name="connsiteX94" fmla="*/ 121371 w 5375755"/>
                <a:gd name="connsiteY94" fmla="*/ 1157575 h 5615510"/>
                <a:gd name="connsiteX95" fmla="*/ 75353 w 5375755"/>
                <a:gd name="connsiteY95" fmla="*/ 1210454 h 5615510"/>
                <a:gd name="connsiteX96" fmla="*/ 0 w 5375755"/>
                <a:gd name="connsiteY96" fmla="*/ 1310828 h 5615510"/>
                <a:gd name="connsiteX97" fmla="*/ 0 w 5375755"/>
                <a:gd name="connsiteY97" fmla="*/ 651493 h 5615510"/>
                <a:gd name="connsiteX98" fmla="*/ 16186 w 5375755"/>
                <a:gd name="connsiteY98" fmla="*/ 636856 h 5615510"/>
                <a:gd name="connsiteX99" fmla="*/ 47352 w 5375755"/>
                <a:gd name="connsiteY99" fmla="*/ 609763 h 5615510"/>
                <a:gd name="connsiteX100" fmla="*/ 80102 w 5375755"/>
                <a:gd name="connsiteY100" fmla="*/ 584332 h 5615510"/>
                <a:gd name="connsiteX101" fmla="*/ 213774 w 5375755"/>
                <a:gd name="connsiteY101" fmla="*/ 486653 h 5615510"/>
                <a:gd name="connsiteX102" fmla="*/ 803123 w 5375755"/>
                <a:gd name="connsiteY102" fmla="*/ 190408 h 5615510"/>
                <a:gd name="connsiteX103" fmla="*/ 1437151 w 5375755"/>
                <a:gd name="connsiteY103" fmla="*/ 40681 h 5615510"/>
                <a:gd name="connsiteX104" fmla="*/ 2077511 w 5375755"/>
                <a:gd name="connsiteY104" fmla="*/ 40 h 561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375755" h="5615510">
                  <a:moveTo>
                    <a:pt x="0" y="5335055"/>
                  </a:moveTo>
                  <a:lnTo>
                    <a:pt x="59892" y="5413392"/>
                  </a:lnTo>
                  <a:lnTo>
                    <a:pt x="256379" y="5615510"/>
                  </a:lnTo>
                  <a:lnTo>
                    <a:pt x="0" y="5615510"/>
                  </a:lnTo>
                  <a:close/>
                  <a:moveTo>
                    <a:pt x="2077511" y="40"/>
                  </a:moveTo>
                  <a:cubicBezTo>
                    <a:pt x="2500927" y="1109"/>
                    <a:pt x="2931893" y="64446"/>
                    <a:pt x="3337290" y="214650"/>
                  </a:cubicBezTo>
                  <a:lnTo>
                    <a:pt x="3412892" y="243763"/>
                  </a:lnTo>
                  <a:lnTo>
                    <a:pt x="3450754" y="258260"/>
                  </a:lnTo>
                  <a:cubicBezTo>
                    <a:pt x="3463171" y="263488"/>
                    <a:pt x="3475466" y="269074"/>
                    <a:pt x="3487885" y="274541"/>
                  </a:cubicBezTo>
                  <a:lnTo>
                    <a:pt x="3562025" y="307575"/>
                  </a:lnTo>
                  <a:lnTo>
                    <a:pt x="3599156" y="324092"/>
                  </a:lnTo>
                  <a:cubicBezTo>
                    <a:pt x="3611452" y="329796"/>
                    <a:pt x="3623262" y="336214"/>
                    <a:pt x="3635434" y="342393"/>
                  </a:cubicBezTo>
                  <a:lnTo>
                    <a:pt x="3707992" y="379111"/>
                  </a:lnTo>
                  <a:lnTo>
                    <a:pt x="3744273" y="397530"/>
                  </a:lnTo>
                  <a:cubicBezTo>
                    <a:pt x="3756203" y="403948"/>
                    <a:pt x="3767769" y="410958"/>
                    <a:pt x="3779576" y="417612"/>
                  </a:cubicBezTo>
                  <a:lnTo>
                    <a:pt x="3850188" y="458253"/>
                  </a:lnTo>
                  <a:lnTo>
                    <a:pt x="3885491" y="478692"/>
                  </a:lnTo>
                  <a:lnTo>
                    <a:pt x="3919702" y="500675"/>
                  </a:lnTo>
                  <a:cubicBezTo>
                    <a:pt x="4103287" y="616773"/>
                    <a:pt x="4275308" y="752241"/>
                    <a:pt x="4430528" y="904463"/>
                  </a:cubicBezTo>
                  <a:cubicBezTo>
                    <a:pt x="4585261" y="1057161"/>
                    <a:pt x="4725142" y="1225189"/>
                    <a:pt x="4845178" y="1405811"/>
                  </a:cubicBezTo>
                  <a:cubicBezTo>
                    <a:pt x="4965703" y="1586197"/>
                    <a:pt x="5067113" y="1778585"/>
                    <a:pt x="5150018" y="1977985"/>
                  </a:cubicBezTo>
                  <a:cubicBezTo>
                    <a:pt x="5231586" y="2177739"/>
                    <a:pt x="5299274" y="2384029"/>
                    <a:pt x="5335796" y="2596262"/>
                  </a:cubicBezTo>
                  <a:cubicBezTo>
                    <a:pt x="5354302" y="2702260"/>
                    <a:pt x="5365137" y="2809325"/>
                    <a:pt x="5370737" y="2916275"/>
                  </a:cubicBezTo>
                  <a:cubicBezTo>
                    <a:pt x="5372928" y="2943012"/>
                    <a:pt x="5373293" y="2969748"/>
                    <a:pt x="5373779" y="2996603"/>
                  </a:cubicBezTo>
                  <a:lnTo>
                    <a:pt x="5375363" y="3076816"/>
                  </a:lnTo>
                  <a:cubicBezTo>
                    <a:pt x="5376335" y="3103553"/>
                    <a:pt x="5375242" y="3130289"/>
                    <a:pt x="5374875" y="3157026"/>
                  </a:cubicBezTo>
                  <a:lnTo>
                    <a:pt x="5372928" y="3237119"/>
                  </a:lnTo>
                  <a:cubicBezTo>
                    <a:pt x="5365379" y="3450659"/>
                    <a:pt x="5323866" y="3661584"/>
                    <a:pt x="5273343" y="3866566"/>
                  </a:cubicBezTo>
                  <a:cubicBezTo>
                    <a:pt x="5259952" y="3917783"/>
                    <a:pt x="5246924" y="3968880"/>
                    <a:pt x="5234628" y="4019859"/>
                  </a:cubicBezTo>
                  <a:lnTo>
                    <a:pt x="5213811" y="4095911"/>
                  </a:lnTo>
                  <a:lnTo>
                    <a:pt x="5193968" y="4172081"/>
                  </a:lnTo>
                  <a:lnTo>
                    <a:pt x="5172177" y="4247778"/>
                  </a:lnTo>
                  <a:cubicBezTo>
                    <a:pt x="5164993" y="4272969"/>
                    <a:pt x="5158540" y="4298398"/>
                    <a:pt x="5150628" y="4323353"/>
                  </a:cubicBezTo>
                  <a:cubicBezTo>
                    <a:pt x="5134313" y="4373263"/>
                    <a:pt x="5119341" y="4423529"/>
                    <a:pt x="5102419" y="4473200"/>
                  </a:cubicBezTo>
                  <a:cubicBezTo>
                    <a:pt x="5034243" y="4671767"/>
                    <a:pt x="4954259" y="4867601"/>
                    <a:pt x="4854188" y="5055591"/>
                  </a:cubicBezTo>
                  <a:cubicBezTo>
                    <a:pt x="4754359" y="5243344"/>
                    <a:pt x="4633957" y="5423135"/>
                    <a:pt x="4489816" y="5584627"/>
                  </a:cubicBezTo>
                  <a:lnTo>
                    <a:pt x="4462155" y="5615510"/>
                  </a:lnTo>
                  <a:lnTo>
                    <a:pt x="3923435" y="5615510"/>
                  </a:lnTo>
                  <a:lnTo>
                    <a:pt x="3957928" y="5587004"/>
                  </a:lnTo>
                  <a:cubicBezTo>
                    <a:pt x="3976310" y="5572031"/>
                    <a:pt x="3993111" y="5555276"/>
                    <a:pt x="4011007" y="5539828"/>
                  </a:cubicBezTo>
                  <a:cubicBezTo>
                    <a:pt x="4028661" y="5524024"/>
                    <a:pt x="4046557" y="5508576"/>
                    <a:pt x="4064574" y="5493126"/>
                  </a:cubicBezTo>
                  <a:cubicBezTo>
                    <a:pt x="4082226" y="5477442"/>
                    <a:pt x="4098661" y="5460330"/>
                    <a:pt x="4116071" y="5444288"/>
                  </a:cubicBezTo>
                  <a:lnTo>
                    <a:pt x="4167810" y="5395567"/>
                  </a:lnTo>
                  <a:lnTo>
                    <a:pt x="4217116" y="5344469"/>
                  </a:lnTo>
                  <a:cubicBezTo>
                    <a:pt x="4348232" y="5207933"/>
                    <a:pt x="4468633" y="5059512"/>
                    <a:pt x="4572234" y="4898614"/>
                  </a:cubicBezTo>
                  <a:cubicBezTo>
                    <a:pt x="4675838" y="4737955"/>
                    <a:pt x="4762517" y="4564699"/>
                    <a:pt x="4824361" y="4382650"/>
                  </a:cubicBezTo>
                  <a:cubicBezTo>
                    <a:pt x="4833127" y="4360192"/>
                    <a:pt x="4838971" y="4336781"/>
                    <a:pt x="4846153" y="4313966"/>
                  </a:cubicBezTo>
                  <a:lnTo>
                    <a:pt x="4866970" y="4244925"/>
                  </a:lnTo>
                  <a:cubicBezTo>
                    <a:pt x="4879267" y="4198463"/>
                    <a:pt x="4890224" y="4151643"/>
                    <a:pt x="4901059" y="4104823"/>
                  </a:cubicBezTo>
                  <a:cubicBezTo>
                    <a:pt x="4910066" y="4057529"/>
                    <a:pt x="4917371" y="4009996"/>
                    <a:pt x="4924432" y="3962583"/>
                  </a:cubicBezTo>
                  <a:cubicBezTo>
                    <a:pt x="4928937" y="3914574"/>
                    <a:pt x="4933441" y="3866805"/>
                    <a:pt x="4935997" y="3818915"/>
                  </a:cubicBezTo>
                  <a:cubicBezTo>
                    <a:pt x="4943912" y="3626528"/>
                    <a:pt x="4926016" y="3435329"/>
                    <a:pt x="4908606" y="3247695"/>
                  </a:cubicBezTo>
                  <a:lnTo>
                    <a:pt x="4900936" y="3177346"/>
                  </a:lnTo>
                  <a:cubicBezTo>
                    <a:pt x="4898380" y="3153937"/>
                    <a:pt x="4896431" y="3130528"/>
                    <a:pt x="4892415" y="3107235"/>
                  </a:cubicBezTo>
                  <a:lnTo>
                    <a:pt x="4882068" y="3037482"/>
                  </a:lnTo>
                  <a:cubicBezTo>
                    <a:pt x="4878658" y="3014192"/>
                    <a:pt x="4875370" y="2991019"/>
                    <a:pt x="4870744" y="2967966"/>
                  </a:cubicBezTo>
                  <a:lnTo>
                    <a:pt x="4857839" y="2898806"/>
                  </a:lnTo>
                  <a:lnTo>
                    <a:pt x="4851753" y="2864227"/>
                  </a:lnTo>
                  <a:cubicBezTo>
                    <a:pt x="4849562" y="2852699"/>
                    <a:pt x="4846762" y="2841292"/>
                    <a:pt x="4844327" y="2829883"/>
                  </a:cubicBezTo>
                  <a:cubicBezTo>
                    <a:pt x="4839213" y="2807069"/>
                    <a:pt x="4834587" y="2784134"/>
                    <a:pt x="4829961" y="2761200"/>
                  </a:cubicBezTo>
                  <a:lnTo>
                    <a:pt x="4823145" y="2726858"/>
                  </a:lnTo>
                  <a:lnTo>
                    <a:pt x="4815231" y="2692753"/>
                  </a:lnTo>
                  <a:cubicBezTo>
                    <a:pt x="4774813" y="2510703"/>
                    <a:pt x="4732326" y="2328891"/>
                    <a:pt x="4669993" y="2152784"/>
                  </a:cubicBezTo>
                  <a:cubicBezTo>
                    <a:pt x="4609122" y="1976321"/>
                    <a:pt x="4533033" y="1804847"/>
                    <a:pt x="4442458" y="1640978"/>
                  </a:cubicBezTo>
                  <a:lnTo>
                    <a:pt x="4408371" y="1579425"/>
                  </a:lnTo>
                  <a:lnTo>
                    <a:pt x="4371484" y="1519652"/>
                  </a:lnTo>
                  <a:cubicBezTo>
                    <a:pt x="4359188" y="1499689"/>
                    <a:pt x="4347378" y="1479368"/>
                    <a:pt x="4334596" y="1459643"/>
                  </a:cubicBezTo>
                  <a:lnTo>
                    <a:pt x="4295030" y="1401416"/>
                  </a:lnTo>
                  <a:cubicBezTo>
                    <a:pt x="4281639" y="1382164"/>
                    <a:pt x="4269220" y="1362083"/>
                    <a:pt x="4254977" y="1343307"/>
                  </a:cubicBezTo>
                  <a:lnTo>
                    <a:pt x="4212611" y="1286862"/>
                  </a:lnTo>
                  <a:lnTo>
                    <a:pt x="4191429" y="1258581"/>
                  </a:lnTo>
                  <a:lnTo>
                    <a:pt x="4180836" y="1244439"/>
                  </a:lnTo>
                  <a:lnTo>
                    <a:pt x="4169514" y="1230893"/>
                  </a:lnTo>
                  <a:lnTo>
                    <a:pt x="4124227" y="1176587"/>
                  </a:lnTo>
                  <a:cubicBezTo>
                    <a:pt x="4002851" y="1032207"/>
                    <a:pt x="3866014" y="899117"/>
                    <a:pt x="3714323" y="783019"/>
                  </a:cubicBezTo>
                  <a:cubicBezTo>
                    <a:pt x="3638479" y="724910"/>
                    <a:pt x="3559225" y="670723"/>
                    <a:pt x="3476929" y="620814"/>
                  </a:cubicBezTo>
                  <a:cubicBezTo>
                    <a:pt x="3394266" y="571737"/>
                    <a:pt x="3308926" y="526105"/>
                    <a:pt x="3220419" y="486297"/>
                  </a:cubicBezTo>
                  <a:cubicBezTo>
                    <a:pt x="3043894" y="405848"/>
                    <a:pt x="2856534" y="346077"/>
                    <a:pt x="2664061" y="305675"/>
                  </a:cubicBezTo>
                  <a:lnTo>
                    <a:pt x="2591868" y="290463"/>
                  </a:lnTo>
                  <a:cubicBezTo>
                    <a:pt x="2567641" y="286304"/>
                    <a:pt x="2543173" y="282976"/>
                    <a:pt x="2518823" y="279174"/>
                  </a:cubicBezTo>
                  <a:cubicBezTo>
                    <a:pt x="2470005" y="272044"/>
                    <a:pt x="2421432" y="263370"/>
                    <a:pt x="2372003" y="259686"/>
                  </a:cubicBezTo>
                  <a:lnTo>
                    <a:pt x="2298107" y="252794"/>
                  </a:lnTo>
                  <a:cubicBezTo>
                    <a:pt x="2273515" y="250537"/>
                    <a:pt x="2248924" y="247922"/>
                    <a:pt x="2223967" y="247446"/>
                  </a:cubicBezTo>
                  <a:lnTo>
                    <a:pt x="2074955" y="241386"/>
                  </a:lnTo>
                  <a:cubicBezTo>
                    <a:pt x="1875907" y="237820"/>
                    <a:pt x="1678566" y="256716"/>
                    <a:pt x="1487797" y="301157"/>
                  </a:cubicBezTo>
                  <a:cubicBezTo>
                    <a:pt x="1297028" y="345244"/>
                    <a:pt x="1114780" y="415950"/>
                    <a:pt x="945682" y="504716"/>
                  </a:cubicBezTo>
                  <a:cubicBezTo>
                    <a:pt x="776462" y="593601"/>
                    <a:pt x="620269" y="700906"/>
                    <a:pt x="476369" y="820450"/>
                  </a:cubicBezTo>
                  <a:cubicBezTo>
                    <a:pt x="439239" y="848851"/>
                    <a:pt x="406003" y="882123"/>
                    <a:pt x="370819" y="912662"/>
                  </a:cubicBezTo>
                  <a:lnTo>
                    <a:pt x="344646" y="935717"/>
                  </a:lnTo>
                  <a:cubicBezTo>
                    <a:pt x="336001" y="943560"/>
                    <a:pt x="327845" y="951878"/>
                    <a:pt x="319324" y="959839"/>
                  </a:cubicBezTo>
                  <a:cubicBezTo>
                    <a:pt x="302400" y="975882"/>
                    <a:pt x="285479" y="991924"/>
                    <a:pt x="268192" y="1007610"/>
                  </a:cubicBezTo>
                  <a:cubicBezTo>
                    <a:pt x="259671" y="1015571"/>
                    <a:pt x="250782" y="1023176"/>
                    <a:pt x="242505" y="1031375"/>
                  </a:cubicBezTo>
                  <a:lnTo>
                    <a:pt x="217913" y="1056212"/>
                  </a:lnTo>
                  <a:lnTo>
                    <a:pt x="168607" y="1105883"/>
                  </a:lnTo>
                  <a:cubicBezTo>
                    <a:pt x="151686" y="1122044"/>
                    <a:pt x="136832" y="1140107"/>
                    <a:pt x="121371" y="1157575"/>
                  </a:cubicBezTo>
                  <a:lnTo>
                    <a:pt x="75353" y="1210454"/>
                  </a:lnTo>
                  <a:lnTo>
                    <a:pt x="0" y="1310828"/>
                  </a:lnTo>
                  <a:lnTo>
                    <a:pt x="0" y="651493"/>
                  </a:lnTo>
                  <a:lnTo>
                    <a:pt x="16186" y="636856"/>
                  </a:lnTo>
                  <a:cubicBezTo>
                    <a:pt x="26535" y="627824"/>
                    <a:pt x="36640" y="618555"/>
                    <a:pt x="47352" y="609763"/>
                  </a:cubicBezTo>
                  <a:lnTo>
                    <a:pt x="80102" y="584332"/>
                  </a:lnTo>
                  <a:cubicBezTo>
                    <a:pt x="124050" y="550823"/>
                    <a:pt x="167268" y="516718"/>
                    <a:pt x="213774" y="486653"/>
                  </a:cubicBezTo>
                  <a:cubicBezTo>
                    <a:pt x="396264" y="362000"/>
                    <a:pt x="596163" y="263132"/>
                    <a:pt x="803123" y="190408"/>
                  </a:cubicBezTo>
                  <a:cubicBezTo>
                    <a:pt x="1010205" y="117207"/>
                    <a:pt x="1223860" y="70626"/>
                    <a:pt x="1437151" y="40681"/>
                  </a:cubicBezTo>
                  <a:cubicBezTo>
                    <a:pt x="1651051" y="11329"/>
                    <a:pt x="1865437" y="-791"/>
                    <a:pt x="2077511" y="4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4D75162F-FAE3-41E9-8048-074173F43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5102840 h 5648266"/>
                <a:gd name="connsiteX1" fmla="*/ 70970 w 5357389"/>
                <a:gd name="connsiteY1" fmla="*/ 5197196 h 5648266"/>
                <a:gd name="connsiteX2" fmla="*/ 412303 w 5357389"/>
                <a:gd name="connsiteY2" fmla="*/ 5526538 h 5648266"/>
                <a:gd name="connsiteX3" fmla="*/ 589818 w 5357389"/>
                <a:gd name="connsiteY3" fmla="*/ 5648266 h 5648266"/>
                <a:gd name="connsiteX4" fmla="*/ 0 w 5357389"/>
                <a:gd name="connsiteY4" fmla="*/ 5648266 h 5648266"/>
                <a:gd name="connsiteX5" fmla="*/ 1924604 w 5357389"/>
                <a:gd name="connsiteY5" fmla="*/ 0 h 5648266"/>
                <a:gd name="connsiteX6" fmla="*/ 2045371 w 5357389"/>
                <a:gd name="connsiteY6" fmla="*/ 1902 h 5648266"/>
                <a:gd name="connsiteX7" fmla="*/ 2052920 w 5357389"/>
                <a:gd name="connsiteY7" fmla="*/ 1902 h 5648266"/>
                <a:gd name="connsiteX8" fmla="*/ 4545522 w 5357389"/>
                <a:gd name="connsiteY8" fmla="*/ 5554508 h 5648266"/>
                <a:gd name="connsiteX9" fmla="*/ 4452220 w 5357389"/>
                <a:gd name="connsiteY9" fmla="*/ 5648266 h 5648266"/>
                <a:gd name="connsiteX10" fmla="*/ 3478528 w 5357389"/>
                <a:gd name="connsiteY10" fmla="*/ 5648266 h 5648266"/>
                <a:gd name="connsiteX11" fmla="*/ 3483103 w 5357389"/>
                <a:gd name="connsiteY11" fmla="*/ 5646028 h 5648266"/>
                <a:gd name="connsiteX12" fmla="*/ 4076991 w 5357389"/>
                <a:gd name="connsiteY12" fmla="*/ 5174738 h 5648266"/>
                <a:gd name="connsiteX13" fmla="*/ 4577714 w 5357389"/>
                <a:gd name="connsiteY13" fmla="*/ 4329730 h 5648266"/>
                <a:gd name="connsiteX14" fmla="*/ 4748517 w 5357389"/>
                <a:gd name="connsiteY14" fmla="*/ 3328934 h 5648266"/>
                <a:gd name="connsiteX15" fmla="*/ 4573086 w 5357389"/>
                <a:gd name="connsiteY15" fmla="*/ 2305681 h 5648266"/>
                <a:gd name="connsiteX16" fmla="*/ 4062990 w 5357389"/>
                <a:gd name="connsiteY16" fmla="*/ 1432628 h 5648266"/>
                <a:gd name="connsiteX17" fmla="*/ 3238436 w 5357389"/>
                <a:gd name="connsiteY17" fmla="*/ 829917 h 5648266"/>
                <a:gd name="connsiteX18" fmla="*/ 2052676 w 5357389"/>
                <a:gd name="connsiteY18" fmla="*/ 596176 h 5648266"/>
                <a:gd name="connsiteX19" fmla="*/ 2046467 w 5357389"/>
                <a:gd name="connsiteY19" fmla="*/ 596176 h 5648266"/>
                <a:gd name="connsiteX20" fmla="*/ 2035997 w 5357389"/>
                <a:gd name="connsiteY20" fmla="*/ 596176 h 5648266"/>
                <a:gd name="connsiteX21" fmla="*/ 2025528 w 5357389"/>
                <a:gd name="connsiteY21" fmla="*/ 595819 h 5648266"/>
                <a:gd name="connsiteX22" fmla="*/ 1924604 w 5357389"/>
                <a:gd name="connsiteY22" fmla="*/ 594155 h 5648266"/>
                <a:gd name="connsiteX23" fmla="*/ 847193 w 5357389"/>
                <a:gd name="connsiteY23" fmla="*/ 822074 h 5648266"/>
                <a:gd name="connsiteX24" fmla="*/ 90693 w 5357389"/>
                <a:gd name="connsiteY24" fmla="*/ 1417655 h 5648266"/>
                <a:gd name="connsiteX25" fmla="*/ 0 w 5357389"/>
                <a:gd name="connsiteY25" fmla="*/ 1539648 h 5648266"/>
                <a:gd name="connsiteX26" fmla="*/ 0 w 5357389"/>
                <a:gd name="connsiteY26" fmla="*/ 663336 h 5648266"/>
                <a:gd name="connsiteX27" fmla="*/ 63688 w 5357389"/>
                <a:gd name="connsiteY27" fmla="*/ 607678 h 5648266"/>
                <a:gd name="connsiteX28" fmla="*/ 1924604 w 5357389"/>
                <a:gd name="connsiteY28"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57389" h="5648266">
                  <a:moveTo>
                    <a:pt x="0" y="5102840"/>
                  </a:moveTo>
                  <a:lnTo>
                    <a:pt x="70970" y="5197196"/>
                  </a:lnTo>
                  <a:cubicBezTo>
                    <a:pt x="174146" y="5320841"/>
                    <a:pt x="288218" y="5430849"/>
                    <a:pt x="412303" y="5526538"/>
                  </a:cubicBezTo>
                  <a:lnTo>
                    <a:pt x="589818"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478528" y="5648266"/>
                  </a:lnTo>
                  <a:lnTo>
                    <a:pt x="3483103" y="5646028"/>
                  </a:lnTo>
                  <a:cubicBezTo>
                    <a:pt x="3706951" y="5521384"/>
                    <a:pt x="3905975" y="5363502"/>
                    <a:pt x="4076991" y="5174738"/>
                  </a:cubicBezTo>
                  <a:cubicBezTo>
                    <a:pt x="4293812" y="4935413"/>
                    <a:pt x="4462303" y="4651049"/>
                    <a:pt x="4577714" y="4329730"/>
                  </a:cubicBezTo>
                  <a:cubicBezTo>
                    <a:pt x="4691055" y="4013996"/>
                    <a:pt x="4748517" y="3677348"/>
                    <a:pt x="4748517" y="3328934"/>
                  </a:cubicBezTo>
                  <a:cubicBezTo>
                    <a:pt x="4748517" y="2975531"/>
                    <a:pt x="4689471" y="2631278"/>
                    <a:pt x="4573086" y="2305681"/>
                  </a:cubicBezTo>
                  <a:cubicBezTo>
                    <a:pt x="4454875" y="1974973"/>
                    <a:pt x="4283221" y="1681223"/>
                    <a:pt x="4062990" y="1432628"/>
                  </a:cubicBezTo>
                  <a:cubicBezTo>
                    <a:pt x="3833143" y="1173101"/>
                    <a:pt x="3555695" y="970375"/>
                    <a:pt x="3238436" y="829917"/>
                  </a:cubicBezTo>
                  <a:cubicBezTo>
                    <a:pt x="2888066" y="674842"/>
                    <a:pt x="2489118" y="596176"/>
                    <a:pt x="2052676" y="596176"/>
                  </a:cubicBezTo>
                  <a:lnTo>
                    <a:pt x="2046467" y="596176"/>
                  </a:lnTo>
                  <a:lnTo>
                    <a:pt x="2035997" y="596176"/>
                  </a:lnTo>
                  <a:lnTo>
                    <a:pt x="2025528" y="595819"/>
                  </a:lnTo>
                  <a:cubicBezTo>
                    <a:pt x="1991318" y="594632"/>
                    <a:pt x="1958326" y="594155"/>
                    <a:pt x="1924604" y="594155"/>
                  </a:cubicBezTo>
                  <a:cubicBezTo>
                    <a:pt x="1527726" y="594155"/>
                    <a:pt x="1165303" y="670802"/>
                    <a:pt x="847193" y="822074"/>
                  </a:cubicBezTo>
                  <a:cubicBezTo>
                    <a:pt x="556962" y="960155"/>
                    <a:pt x="302400" y="1160504"/>
                    <a:pt x="90693" y="1417655"/>
                  </a:cubicBezTo>
                  <a:lnTo>
                    <a:pt x="0" y="1539648"/>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Picture 5" descr="A drawing of a ball&#10;&#10;Description automatically generated with low confidence">
            <a:extLst>
              <a:ext uri="{FF2B5EF4-FFF2-40B4-BE49-F238E27FC236}">
                <a16:creationId xmlns:a16="http://schemas.microsoft.com/office/drawing/2014/main" id="{E306AF69-CD09-AC69-0B03-792D845FFCA4}"/>
              </a:ext>
            </a:extLst>
          </p:cNvPr>
          <p:cNvPicPr>
            <a:picLocks noChangeAspect="1"/>
          </p:cNvPicPr>
          <p:nvPr/>
        </p:nvPicPr>
        <p:blipFill rotWithShape="1">
          <a:blip r:embed="rId3">
            <a:alphaModFix/>
          </a:blip>
          <a:srcRect r="901" b="4"/>
          <a:stretch/>
        </p:blipFill>
        <p:spPr>
          <a:xfrm>
            <a:off x="4074406" y="1"/>
            <a:ext cx="3975445" cy="3189088"/>
          </a:xfrm>
          <a:custGeom>
            <a:avLst/>
            <a:gdLst/>
            <a:ahLst/>
            <a:cxnLst/>
            <a:rect l="l" t="t" r="r" b="b"/>
            <a:pathLst>
              <a:path w="4215670" h="3381796">
                <a:moveTo>
                  <a:pt x="431362" y="0"/>
                </a:moveTo>
                <a:lnTo>
                  <a:pt x="3784309" y="0"/>
                </a:lnTo>
                <a:lnTo>
                  <a:pt x="3855685" y="95451"/>
                </a:lnTo>
                <a:cubicBezTo>
                  <a:pt x="4082961" y="431863"/>
                  <a:pt x="4215670" y="837414"/>
                  <a:pt x="4215670" y="1273961"/>
                </a:cubicBezTo>
                <a:cubicBezTo>
                  <a:pt x="4215670" y="2438087"/>
                  <a:pt x="3271960" y="3381796"/>
                  <a:pt x="2107836" y="3381796"/>
                </a:cubicBezTo>
                <a:cubicBezTo>
                  <a:pt x="943711" y="3381796"/>
                  <a:pt x="0" y="2438087"/>
                  <a:pt x="0" y="1273961"/>
                </a:cubicBezTo>
                <a:cubicBezTo>
                  <a:pt x="0" y="837414"/>
                  <a:pt x="132710" y="431863"/>
                  <a:pt x="359986" y="95451"/>
                </a:cubicBezTo>
                <a:close/>
              </a:path>
            </a:pathLst>
          </a:custGeom>
          <a:effectLst>
            <a:softEdge rad="0"/>
          </a:effectLst>
        </p:spPr>
      </p:pic>
      <p:grpSp>
        <p:nvGrpSpPr>
          <p:cNvPr id="64" name="Group 39">
            <a:extLst>
              <a:ext uri="{FF2B5EF4-FFF2-40B4-BE49-F238E27FC236}">
                <a16:creationId xmlns:a16="http://schemas.microsoft.com/office/drawing/2014/main" id="{19A5CE6D-B0CD-44A3-A50A-64467EB071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051" y="0"/>
            <a:ext cx="4181070" cy="3274319"/>
            <a:chOff x="3901945" y="8190"/>
            <a:chExt cx="4337554" cy="3396866"/>
          </a:xfrm>
        </p:grpSpPr>
        <p:sp>
          <p:nvSpPr>
            <p:cNvPr id="65" name="Freeform: Shape 40">
              <a:extLst>
                <a:ext uri="{FF2B5EF4-FFF2-40B4-BE49-F238E27FC236}">
                  <a16:creationId xmlns:a16="http://schemas.microsoft.com/office/drawing/2014/main" id="{3B81239D-E5B6-4FF4-88B8-790269C5F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804" y="8191"/>
              <a:ext cx="4113464" cy="3186653"/>
            </a:xfrm>
            <a:custGeom>
              <a:avLst/>
              <a:gdLst>
                <a:gd name="connsiteX0" fmla="*/ 531280 w 4113464"/>
                <a:gd name="connsiteY0" fmla="*/ 0 h 3186653"/>
                <a:gd name="connsiteX1" fmla="*/ 785823 w 4113464"/>
                <a:gd name="connsiteY1" fmla="*/ 0 h 3186653"/>
                <a:gd name="connsiteX2" fmla="*/ 733553 w 4113464"/>
                <a:gd name="connsiteY2" fmla="*/ 43575 h 3186653"/>
                <a:gd name="connsiteX3" fmla="*/ 489421 w 4113464"/>
                <a:gd name="connsiteY3" fmla="*/ 305636 h 3186653"/>
                <a:gd name="connsiteX4" fmla="*/ 296400 w 4113464"/>
                <a:gd name="connsiteY4" fmla="*/ 606590 h 3186653"/>
                <a:gd name="connsiteX5" fmla="*/ 165405 w 4113464"/>
                <a:gd name="connsiteY5" fmla="*/ 939280 h 3186653"/>
                <a:gd name="connsiteX6" fmla="*/ 117765 w 4113464"/>
                <a:gd name="connsiteY6" fmla="*/ 1293947 h 3186653"/>
                <a:gd name="connsiteX7" fmla="*/ 137862 w 4113464"/>
                <a:gd name="connsiteY7" fmla="*/ 1467594 h 3186653"/>
                <a:gd name="connsiteX8" fmla="*/ 197214 w 4113464"/>
                <a:gd name="connsiteY8" fmla="*/ 1630036 h 3186653"/>
                <a:gd name="connsiteX9" fmla="*/ 238638 w 4113464"/>
                <a:gd name="connsiteY9" fmla="*/ 1706521 h 3186653"/>
                <a:gd name="connsiteX10" fmla="*/ 286206 w 4113464"/>
                <a:gd name="connsiteY10" fmla="*/ 1780549 h 3186653"/>
                <a:gd name="connsiteX11" fmla="*/ 396091 w 4113464"/>
                <a:gd name="connsiteY11" fmla="*/ 1923616 h 3186653"/>
                <a:gd name="connsiteX12" fmla="*/ 515012 w 4113464"/>
                <a:gd name="connsiteY12" fmla="*/ 2067767 h 3186653"/>
                <a:gd name="connsiteX13" fmla="*/ 574148 w 4113464"/>
                <a:gd name="connsiteY13" fmla="*/ 2143024 h 3186653"/>
                <a:gd name="connsiteX14" fmla="*/ 602559 w 4113464"/>
                <a:gd name="connsiteY14" fmla="*/ 2179965 h 3186653"/>
                <a:gd name="connsiteX15" fmla="*/ 630391 w 4113464"/>
                <a:gd name="connsiteY15" fmla="*/ 2215316 h 3186653"/>
                <a:gd name="connsiteX16" fmla="*/ 869535 w 4113464"/>
                <a:gd name="connsiteY16" fmla="*/ 2476581 h 3186653"/>
                <a:gd name="connsiteX17" fmla="*/ 996698 w 4113464"/>
                <a:gd name="connsiteY17" fmla="*/ 2594129 h 3186653"/>
                <a:gd name="connsiteX18" fmla="*/ 1129861 w 4113464"/>
                <a:gd name="connsiteY18" fmla="*/ 2702496 h 3186653"/>
                <a:gd name="connsiteX19" fmla="*/ 1427345 w 4113464"/>
                <a:gd name="connsiteY19" fmla="*/ 2873901 h 3186653"/>
                <a:gd name="connsiteX20" fmla="*/ 1593762 w 4113464"/>
                <a:gd name="connsiteY20" fmla="*/ 2922338 h 3186653"/>
                <a:gd name="connsiteX21" fmla="*/ 1636415 w 4113464"/>
                <a:gd name="connsiteY21" fmla="*/ 2930868 h 3186653"/>
                <a:gd name="connsiteX22" fmla="*/ 1679429 w 4113464"/>
                <a:gd name="connsiteY22" fmla="*/ 2938025 h 3186653"/>
                <a:gd name="connsiteX23" fmla="*/ 1766252 w 4113464"/>
                <a:gd name="connsiteY23" fmla="*/ 2948290 h 3186653"/>
                <a:gd name="connsiteX24" fmla="*/ 1809917 w 4113464"/>
                <a:gd name="connsiteY24" fmla="*/ 2951616 h 3186653"/>
                <a:gd name="connsiteX25" fmla="*/ 1853726 w 4113464"/>
                <a:gd name="connsiteY25" fmla="*/ 2953929 h 3186653"/>
                <a:gd name="connsiteX26" fmla="*/ 1897680 w 4113464"/>
                <a:gd name="connsiteY26" fmla="*/ 2954942 h 3186653"/>
                <a:gd name="connsiteX27" fmla="*/ 1941706 w 4113464"/>
                <a:gd name="connsiteY27" fmla="*/ 2954725 h 3186653"/>
                <a:gd name="connsiteX28" fmla="*/ 1963755 w 4113464"/>
                <a:gd name="connsiteY28" fmla="*/ 2954507 h 3186653"/>
                <a:gd name="connsiteX29" fmla="*/ 1985009 w 4113464"/>
                <a:gd name="connsiteY29" fmla="*/ 2953568 h 3186653"/>
                <a:gd name="connsiteX30" fmla="*/ 2006191 w 4113464"/>
                <a:gd name="connsiteY30" fmla="*/ 2952483 h 3186653"/>
                <a:gd name="connsiteX31" fmla="*/ 2027301 w 4113464"/>
                <a:gd name="connsiteY31" fmla="*/ 2950749 h 3186653"/>
                <a:gd name="connsiteX32" fmla="*/ 2111015 w 4113464"/>
                <a:gd name="connsiteY32" fmla="*/ 2940411 h 3186653"/>
                <a:gd name="connsiteX33" fmla="*/ 2429898 w 4113464"/>
                <a:gd name="connsiteY33" fmla="*/ 2835731 h 3186653"/>
                <a:gd name="connsiteX34" fmla="*/ 2724490 w 4113464"/>
                <a:gd name="connsiteY34" fmla="*/ 2652180 h 3186653"/>
                <a:gd name="connsiteX35" fmla="*/ 2795915 w 4113464"/>
                <a:gd name="connsiteY35" fmla="*/ 2598250 h 3186653"/>
                <a:gd name="connsiteX36" fmla="*/ 2867340 w 4113464"/>
                <a:gd name="connsiteY36" fmla="*/ 2542512 h 3186653"/>
                <a:gd name="connsiteX37" fmla="*/ 3011998 w 4113464"/>
                <a:gd name="connsiteY37" fmla="*/ 2426844 h 3186653"/>
                <a:gd name="connsiteX38" fmla="*/ 3309337 w 4113464"/>
                <a:gd name="connsiteY38" fmla="*/ 2202954 h 3186653"/>
                <a:gd name="connsiteX39" fmla="*/ 3586362 w 4113464"/>
                <a:gd name="connsiteY39" fmla="*/ 1980293 h 3186653"/>
                <a:gd name="connsiteX40" fmla="*/ 3807866 w 4113464"/>
                <a:gd name="connsiteY40" fmla="*/ 1725100 h 3186653"/>
                <a:gd name="connsiteX41" fmla="*/ 3883340 w 4113464"/>
                <a:gd name="connsiteY41" fmla="*/ 1576756 h 3186653"/>
                <a:gd name="connsiteX42" fmla="*/ 3929318 w 4113464"/>
                <a:gd name="connsiteY42" fmla="*/ 1414676 h 3186653"/>
                <a:gd name="connsiteX43" fmla="*/ 3942041 w 4113464"/>
                <a:gd name="connsiteY43" fmla="*/ 1329660 h 3186653"/>
                <a:gd name="connsiteX44" fmla="*/ 3944138 w 4113464"/>
                <a:gd name="connsiteY44" fmla="*/ 1308117 h 3186653"/>
                <a:gd name="connsiteX45" fmla="*/ 3945728 w 4113464"/>
                <a:gd name="connsiteY45" fmla="*/ 1286140 h 3186653"/>
                <a:gd name="connsiteX46" fmla="*/ 3948042 w 4113464"/>
                <a:gd name="connsiteY46" fmla="*/ 1240740 h 3186653"/>
                <a:gd name="connsiteX47" fmla="*/ 3944066 w 4113464"/>
                <a:gd name="connsiteY47" fmla="*/ 1059213 h 3186653"/>
                <a:gd name="connsiteX48" fmla="*/ 3918546 w 4113464"/>
                <a:gd name="connsiteY48" fmla="*/ 879928 h 3186653"/>
                <a:gd name="connsiteX49" fmla="*/ 3875243 w 4113464"/>
                <a:gd name="connsiteY49" fmla="*/ 704980 h 3186653"/>
                <a:gd name="connsiteX50" fmla="*/ 3763406 w 4113464"/>
                <a:gd name="connsiteY50" fmla="*/ 365566 h 3186653"/>
                <a:gd name="connsiteX51" fmla="*/ 3687210 w 4113464"/>
                <a:gd name="connsiteY51" fmla="*/ 204426 h 3186653"/>
                <a:gd name="connsiteX52" fmla="*/ 3665016 w 4113464"/>
                <a:gd name="connsiteY52" fmla="*/ 165822 h 3186653"/>
                <a:gd name="connsiteX53" fmla="*/ 3641666 w 4113464"/>
                <a:gd name="connsiteY53" fmla="*/ 127940 h 3186653"/>
                <a:gd name="connsiteX54" fmla="*/ 3616942 w 4113464"/>
                <a:gd name="connsiteY54" fmla="*/ 90927 h 3186653"/>
                <a:gd name="connsiteX55" fmla="*/ 3591133 w 4113464"/>
                <a:gd name="connsiteY55" fmla="*/ 54708 h 3186653"/>
                <a:gd name="connsiteX56" fmla="*/ 3544762 w 4113464"/>
                <a:gd name="connsiteY56" fmla="*/ 0 h 3186653"/>
                <a:gd name="connsiteX57" fmla="*/ 3746698 w 4113464"/>
                <a:gd name="connsiteY57" fmla="*/ 0 h 3186653"/>
                <a:gd name="connsiteX58" fmla="*/ 3747647 w 4113464"/>
                <a:gd name="connsiteY58" fmla="*/ 1356 h 3186653"/>
                <a:gd name="connsiteX59" fmla="*/ 3774540 w 4113464"/>
                <a:gd name="connsiteY59" fmla="*/ 42129 h 3186653"/>
                <a:gd name="connsiteX60" fmla="*/ 3800637 w 4113464"/>
                <a:gd name="connsiteY60" fmla="*/ 83336 h 3186653"/>
                <a:gd name="connsiteX61" fmla="*/ 3825795 w 4113464"/>
                <a:gd name="connsiteY61" fmla="*/ 125121 h 3186653"/>
                <a:gd name="connsiteX62" fmla="*/ 3917679 w 4113464"/>
                <a:gd name="connsiteY62" fmla="*/ 297033 h 3186653"/>
                <a:gd name="connsiteX63" fmla="*/ 4043468 w 4113464"/>
                <a:gd name="connsiteY63" fmla="*/ 664279 h 3186653"/>
                <a:gd name="connsiteX64" fmla="*/ 4072963 w 4113464"/>
                <a:gd name="connsiteY64" fmla="*/ 855348 h 3186653"/>
                <a:gd name="connsiteX65" fmla="*/ 4092121 w 4113464"/>
                <a:gd name="connsiteY65" fmla="*/ 1046562 h 3186653"/>
                <a:gd name="connsiteX66" fmla="*/ 4107375 w 4113464"/>
                <a:gd name="connsiteY66" fmla="*/ 1237776 h 3186653"/>
                <a:gd name="connsiteX67" fmla="*/ 4110483 w 4113464"/>
                <a:gd name="connsiteY67" fmla="*/ 1285706 h 3186653"/>
                <a:gd name="connsiteX68" fmla="*/ 4111857 w 4113464"/>
                <a:gd name="connsiteY68" fmla="*/ 1310358 h 3186653"/>
                <a:gd name="connsiteX69" fmla="*/ 4112869 w 4113464"/>
                <a:gd name="connsiteY69" fmla="*/ 1335443 h 3186653"/>
                <a:gd name="connsiteX70" fmla="*/ 4111495 w 4113464"/>
                <a:gd name="connsiteY70" fmla="*/ 1436508 h 3186653"/>
                <a:gd name="connsiteX71" fmla="*/ 4008551 w 4113464"/>
                <a:gd name="connsiteY71" fmla="*/ 1833467 h 3186653"/>
                <a:gd name="connsiteX72" fmla="*/ 3779745 w 4113464"/>
                <a:gd name="connsiteY72" fmla="*/ 2170567 h 3186653"/>
                <a:gd name="connsiteX73" fmla="*/ 3640292 w 4113464"/>
                <a:gd name="connsiteY73" fmla="*/ 2311104 h 3186653"/>
                <a:gd name="connsiteX74" fmla="*/ 3494912 w 4113464"/>
                <a:gd name="connsiteY74" fmla="*/ 2438845 h 3186653"/>
                <a:gd name="connsiteX75" fmla="*/ 3199597 w 4113464"/>
                <a:gd name="connsiteY75" fmla="*/ 2669024 h 3186653"/>
                <a:gd name="connsiteX76" fmla="*/ 3125280 w 4113464"/>
                <a:gd name="connsiteY76" fmla="*/ 2725196 h 3186653"/>
                <a:gd name="connsiteX77" fmla="*/ 3048939 w 4113464"/>
                <a:gd name="connsiteY77" fmla="*/ 2781728 h 3186653"/>
                <a:gd name="connsiteX78" fmla="*/ 2970719 w 4113464"/>
                <a:gd name="connsiteY78" fmla="*/ 2837538 h 3186653"/>
                <a:gd name="connsiteX79" fmla="*/ 2890040 w 4113464"/>
                <a:gd name="connsiteY79" fmla="*/ 2891758 h 3186653"/>
                <a:gd name="connsiteX80" fmla="*/ 2720658 w 4113464"/>
                <a:gd name="connsiteY80" fmla="*/ 2993546 h 3186653"/>
                <a:gd name="connsiteX81" fmla="*/ 2538481 w 4113464"/>
                <a:gd name="connsiteY81" fmla="*/ 3080080 h 3186653"/>
                <a:gd name="connsiteX82" fmla="*/ 2142029 w 4113464"/>
                <a:gd name="connsiteY82" fmla="*/ 3179627 h 3186653"/>
                <a:gd name="connsiteX83" fmla="*/ 2039952 w 4113464"/>
                <a:gd name="connsiteY83" fmla="*/ 3186061 h 3186653"/>
                <a:gd name="connsiteX84" fmla="*/ 2014433 w 4113464"/>
                <a:gd name="connsiteY84" fmla="*/ 3186639 h 3186653"/>
                <a:gd name="connsiteX85" fmla="*/ 1988985 w 4113464"/>
                <a:gd name="connsiteY85" fmla="*/ 3186494 h 3186653"/>
                <a:gd name="connsiteX86" fmla="*/ 1963611 w 4113464"/>
                <a:gd name="connsiteY86" fmla="*/ 3186205 h 3186653"/>
                <a:gd name="connsiteX87" fmla="*/ 1938959 w 4113464"/>
                <a:gd name="connsiteY87" fmla="*/ 3185266 h 3186653"/>
                <a:gd name="connsiteX88" fmla="*/ 1742034 w 4113464"/>
                <a:gd name="connsiteY88" fmla="*/ 3169578 h 3186653"/>
                <a:gd name="connsiteX89" fmla="*/ 1546338 w 4113464"/>
                <a:gd name="connsiteY89" fmla="*/ 3135022 h 3186653"/>
                <a:gd name="connsiteX90" fmla="*/ 1354112 w 4113464"/>
                <a:gd name="connsiteY90" fmla="*/ 3080875 h 3186653"/>
                <a:gd name="connsiteX91" fmla="*/ 986143 w 4113464"/>
                <a:gd name="connsiteY91" fmla="*/ 2918072 h 3186653"/>
                <a:gd name="connsiteX92" fmla="*/ 676008 w 4113464"/>
                <a:gd name="connsiteY92" fmla="*/ 2664614 h 3186653"/>
                <a:gd name="connsiteX93" fmla="*/ 550291 w 4113464"/>
                <a:gd name="connsiteY93" fmla="*/ 2512077 h 3186653"/>
                <a:gd name="connsiteX94" fmla="*/ 440479 w 4113464"/>
                <a:gd name="connsiteY94" fmla="*/ 2350575 h 3186653"/>
                <a:gd name="connsiteX95" fmla="*/ 414815 w 4113464"/>
                <a:gd name="connsiteY95" fmla="*/ 2309441 h 3186653"/>
                <a:gd name="connsiteX96" fmla="*/ 390308 w 4113464"/>
                <a:gd name="connsiteY96" fmla="*/ 2269536 h 3186653"/>
                <a:gd name="connsiteX97" fmla="*/ 341944 w 4113464"/>
                <a:gd name="connsiteY97" fmla="*/ 2192182 h 3186653"/>
                <a:gd name="connsiteX98" fmla="*/ 241746 w 4113464"/>
                <a:gd name="connsiteY98" fmla="*/ 2034151 h 3186653"/>
                <a:gd name="connsiteX99" fmla="*/ 143935 w 4113464"/>
                <a:gd name="connsiteY99" fmla="*/ 1867083 h 3186653"/>
                <a:gd name="connsiteX100" fmla="*/ 99836 w 4113464"/>
                <a:gd name="connsiteY100" fmla="*/ 1778524 h 3186653"/>
                <a:gd name="connsiteX101" fmla="*/ 62388 w 4113464"/>
                <a:gd name="connsiteY101" fmla="*/ 1685845 h 3186653"/>
                <a:gd name="connsiteX102" fmla="*/ 33688 w 4113464"/>
                <a:gd name="connsiteY102" fmla="*/ 1589696 h 3186653"/>
                <a:gd name="connsiteX103" fmla="*/ 22989 w 4113464"/>
                <a:gd name="connsiteY103" fmla="*/ 1540682 h 3186653"/>
                <a:gd name="connsiteX104" fmla="*/ 18290 w 4113464"/>
                <a:gd name="connsiteY104" fmla="*/ 1516102 h 3186653"/>
                <a:gd name="connsiteX105" fmla="*/ 14386 w 4113464"/>
                <a:gd name="connsiteY105" fmla="*/ 1491451 h 3186653"/>
                <a:gd name="connsiteX106" fmla="*/ 0 w 4113464"/>
                <a:gd name="connsiteY106" fmla="*/ 1293947 h 3186653"/>
                <a:gd name="connsiteX107" fmla="*/ 40122 w 4113464"/>
                <a:gd name="connsiteY107" fmla="*/ 909134 h 3186653"/>
                <a:gd name="connsiteX108" fmla="*/ 160706 w 4113464"/>
                <a:gd name="connsiteY108" fmla="*/ 540442 h 3186653"/>
                <a:gd name="connsiteX109" fmla="*/ 479161 w 4113464"/>
                <a:gd name="connsiteY109" fmla="*/ 54765 h 318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113464" h="3186653">
                  <a:moveTo>
                    <a:pt x="531280" y="0"/>
                  </a:moveTo>
                  <a:lnTo>
                    <a:pt x="785823" y="0"/>
                  </a:lnTo>
                  <a:lnTo>
                    <a:pt x="733553" y="43575"/>
                  </a:lnTo>
                  <a:cubicBezTo>
                    <a:pt x="644994" y="123892"/>
                    <a:pt x="562942" y="211511"/>
                    <a:pt x="489421" y="305636"/>
                  </a:cubicBezTo>
                  <a:cubicBezTo>
                    <a:pt x="415755" y="399616"/>
                    <a:pt x="350764" y="500392"/>
                    <a:pt x="296400" y="606590"/>
                  </a:cubicBezTo>
                  <a:cubicBezTo>
                    <a:pt x="242036" y="712715"/>
                    <a:pt x="196780" y="823829"/>
                    <a:pt x="165405" y="939280"/>
                  </a:cubicBezTo>
                  <a:cubicBezTo>
                    <a:pt x="134030" y="1054442"/>
                    <a:pt x="117692" y="1174159"/>
                    <a:pt x="117765" y="1293947"/>
                  </a:cubicBezTo>
                  <a:cubicBezTo>
                    <a:pt x="118415" y="1352794"/>
                    <a:pt x="124199" y="1411206"/>
                    <a:pt x="137862" y="1467594"/>
                  </a:cubicBezTo>
                  <a:cubicBezTo>
                    <a:pt x="151308" y="1524055"/>
                    <a:pt x="172201" y="1578057"/>
                    <a:pt x="197214" y="1630036"/>
                  </a:cubicBezTo>
                  <a:cubicBezTo>
                    <a:pt x="209865" y="1655989"/>
                    <a:pt x="223890" y="1681435"/>
                    <a:pt x="238638" y="1706521"/>
                  </a:cubicBezTo>
                  <a:cubicBezTo>
                    <a:pt x="253602" y="1731534"/>
                    <a:pt x="269579" y="1756186"/>
                    <a:pt x="286206" y="1780549"/>
                  </a:cubicBezTo>
                  <a:cubicBezTo>
                    <a:pt x="319895" y="1829129"/>
                    <a:pt x="357342" y="1876264"/>
                    <a:pt x="396091" y="1923616"/>
                  </a:cubicBezTo>
                  <a:cubicBezTo>
                    <a:pt x="434840" y="1971039"/>
                    <a:pt x="475324" y="2018463"/>
                    <a:pt x="515012" y="2067767"/>
                  </a:cubicBezTo>
                  <a:cubicBezTo>
                    <a:pt x="534893" y="2092346"/>
                    <a:pt x="554556" y="2117504"/>
                    <a:pt x="574148" y="2143024"/>
                  </a:cubicBezTo>
                  <a:lnTo>
                    <a:pt x="602559" y="2179965"/>
                  </a:lnTo>
                  <a:cubicBezTo>
                    <a:pt x="611884" y="2191749"/>
                    <a:pt x="620776" y="2203822"/>
                    <a:pt x="630391" y="2215316"/>
                  </a:cubicBezTo>
                  <a:cubicBezTo>
                    <a:pt x="705431" y="2308863"/>
                    <a:pt x="786832" y="2394963"/>
                    <a:pt x="869535" y="2476581"/>
                  </a:cubicBezTo>
                  <a:cubicBezTo>
                    <a:pt x="911103" y="2517210"/>
                    <a:pt x="953394" y="2556465"/>
                    <a:pt x="996698" y="2594129"/>
                  </a:cubicBezTo>
                  <a:cubicBezTo>
                    <a:pt x="1040001" y="2631794"/>
                    <a:pt x="1084099" y="2668229"/>
                    <a:pt x="1129861" y="2702496"/>
                  </a:cubicBezTo>
                  <a:cubicBezTo>
                    <a:pt x="1221021" y="2771174"/>
                    <a:pt x="1319339" y="2832550"/>
                    <a:pt x="1427345" y="2873901"/>
                  </a:cubicBezTo>
                  <a:cubicBezTo>
                    <a:pt x="1481202" y="2894577"/>
                    <a:pt x="1537012" y="2910409"/>
                    <a:pt x="1593762" y="2922338"/>
                  </a:cubicBezTo>
                  <a:cubicBezTo>
                    <a:pt x="1608004" y="2925157"/>
                    <a:pt x="1622101" y="2928410"/>
                    <a:pt x="1636415" y="2930868"/>
                  </a:cubicBezTo>
                  <a:lnTo>
                    <a:pt x="1679429" y="2938025"/>
                  </a:lnTo>
                  <a:cubicBezTo>
                    <a:pt x="1708273" y="2941856"/>
                    <a:pt x="1737118" y="2945905"/>
                    <a:pt x="1766252" y="2948290"/>
                  </a:cubicBezTo>
                  <a:cubicBezTo>
                    <a:pt x="1780783" y="2949664"/>
                    <a:pt x="1795314" y="2950965"/>
                    <a:pt x="1809917" y="2951616"/>
                  </a:cubicBezTo>
                  <a:cubicBezTo>
                    <a:pt x="1824520" y="2952339"/>
                    <a:pt x="1839051" y="2953496"/>
                    <a:pt x="1853726" y="2953929"/>
                  </a:cubicBezTo>
                  <a:lnTo>
                    <a:pt x="1897680" y="2954942"/>
                  </a:lnTo>
                  <a:cubicBezTo>
                    <a:pt x="1912283" y="2955303"/>
                    <a:pt x="1927031" y="2954797"/>
                    <a:pt x="1941706" y="2954725"/>
                  </a:cubicBezTo>
                  <a:lnTo>
                    <a:pt x="1963755" y="2954507"/>
                  </a:lnTo>
                  <a:cubicBezTo>
                    <a:pt x="1970912" y="2954291"/>
                    <a:pt x="1977925" y="2953857"/>
                    <a:pt x="1985009" y="2953568"/>
                  </a:cubicBezTo>
                  <a:cubicBezTo>
                    <a:pt x="1992094" y="2953206"/>
                    <a:pt x="1999179" y="2952990"/>
                    <a:pt x="2006191" y="2952483"/>
                  </a:cubicBezTo>
                  <a:lnTo>
                    <a:pt x="2027301" y="2950749"/>
                  </a:lnTo>
                  <a:cubicBezTo>
                    <a:pt x="2055422" y="2948507"/>
                    <a:pt x="2083327" y="2944748"/>
                    <a:pt x="2111015" y="2940411"/>
                  </a:cubicBezTo>
                  <a:cubicBezTo>
                    <a:pt x="2221840" y="2922048"/>
                    <a:pt x="2328399" y="2886119"/>
                    <a:pt x="2429898" y="2835731"/>
                  </a:cubicBezTo>
                  <a:cubicBezTo>
                    <a:pt x="2531758" y="2785922"/>
                    <a:pt x="2628703" y="2722159"/>
                    <a:pt x="2724490" y="2652180"/>
                  </a:cubicBezTo>
                  <a:cubicBezTo>
                    <a:pt x="2748419" y="2634758"/>
                    <a:pt x="2772203" y="2616612"/>
                    <a:pt x="2795915" y="2598250"/>
                  </a:cubicBezTo>
                  <a:cubicBezTo>
                    <a:pt x="2819772" y="2579960"/>
                    <a:pt x="2843556" y="2561381"/>
                    <a:pt x="2867340" y="2542512"/>
                  </a:cubicBezTo>
                  <a:lnTo>
                    <a:pt x="3011998" y="2426844"/>
                  </a:lnTo>
                  <a:cubicBezTo>
                    <a:pt x="3111255" y="2348118"/>
                    <a:pt x="3211453" y="2274813"/>
                    <a:pt x="3309337" y="2202954"/>
                  </a:cubicBezTo>
                  <a:cubicBezTo>
                    <a:pt x="3407149" y="2131095"/>
                    <a:pt x="3501274" y="2058514"/>
                    <a:pt x="3586362" y="1980293"/>
                  </a:cubicBezTo>
                  <a:cubicBezTo>
                    <a:pt x="3671450" y="1902217"/>
                    <a:pt x="3748297" y="1819008"/>
                    <a:pt x="3807866" y="1725100"/>
                  </a:cubicBezTo>
                  <a:cubicBezTo>
                    <a:pt x="3837651" y="1678182"/>
                    <a:pt x="3863098" y="1628734"/>
                    <a:pt x="3883340" y="1576756"/>
                  </a:cubicBezTo>
                  <a:cubicBezTo>
                    <a:pt x="3903726" y="1524850"/>
                    <a:pt x="3918402" y="1470486"/>
                    <a:pt x="3929318" y="1414676"/>
                  </a:cubicBezTo>
                  <a:cubicBezTo>
                    <a:pt x="3934740" y="1386771"/>
                    <a:pt x="3939078" y="1358360"/>
                    <a:pt x="3942041" y="1329660"/>
                  </a:cubicBezTo>
                  <a:cubicBezTo>
                    <a:pt x="3942909" y="1322503"/>
                    <a:pt x="3943487" y="1315274"/>
                    <a:pt x="3944138" y="1308117"/>
                  </a:cubicBezTo>
                  <a:cubicBezTo>
                    <a:pt x="3944716" y="1300887"/>
                    <a:pt x="3945439" y="1293803"/>
                    <a:pt x="3945728" y="1286140"/>
                  </a:cubicBezTo>
                  <a:lnTo>
                    <a:pt x="3948042" y="1240740"/>
                  </a:lnTo>
                  <a:cubicBezTo>
                    <a:pt x="3950138" y="1180159"/>
                    <a:pt x="3948837" y="1119505"/>
                    <a:pt x="3944066" y="1059213"/>
                  </a:cubicBezTo>
                  <a:cubicBezTo>
                    <a:pt x="3939439" y="998849"/>
                    <a:pt x="3930547" y="938991"/>
                    <a:pt x="3918546" y="879928"/>
                  </a:cubicBezTo>
                  <a:cubicBezTo>
                    <a:pt x="3906401" y="820865"/>
                    <a:pt x="3891220" y="762597"/>
                    <a:pt x="3875243" y="704980"/>
                  </a:cubicBezTo>
                  <a:cubicBezTo>
                    <a:pt x="3843362" y="589673"/>
                    <a:pt x="3808155" y="475885"/>
                    <a:pt x="3763406" y="365566"/>
                  </a:cubicBezTo>
                  <a:cubicBezTo>
                    <a:pt x="3740996" y="310479"/>
                    <a:pt x="3715982" y="256404"/>
                    <a:pt x="3687210" y="204426"/>
                  </a:cubicBezTo>
                  <a:cubicBezTo>
                    <a:pt x="3680198" y="191341"/>
                    <a:pt x="3672463" y="178618"/>
                    <a:pt x="3665016" y="165822"/>
                  </a:cubicBezTo>
                  <a:cubicBezTo>
                    <a:pt x="3657353" y="153098"/>
                    <a:pt x="3649401" y="140592"/>
                    <a:pt x="3641666" y="127940"/>
                  </a:cubicBezTo>
                  <a:lnTo>
                    <a:pt x="3616942" y="90927"/>
                  </a:lnTo>
                  <a:lnTo>
                    <a:pt x="3591133" y="54708"/>
                  </a:lnTo>
                  <a:lnTo>
                    <a:pt x="3544762" y="0"/>
                  </a:lnTo>
                  <a:lnTo>
                    <a:pt x="3746698" y="0"/>
                  </a:lnTo>
                  <a:lnTo>
                    <a:pt x="3747647" y="1356"/>
                  </a:lnTo>
                  <a:lnTo>
                    <a:pt x="3774540" y="42129"/>
                  </a:lnTo>
                  <a:cubicBezTo>
                    <a:pt x="3783215" y="55865"/>
                    <a:pt x="3792107" y="69528"/>
                    <a:pt x="3800637" y="83336"/>
                  </a:cubicBezTo>
                  <a:lnTo>
                    <a:pt x="3825795" y="125121"/>
                  </a:lnTo>
                  <a:cubicBezTo>
                    <a:pt x="3858688" y="181220"/>
                    <a:pt x="3889702" y="238403"/>
                    <a:pt x="3917679" y="297033"/>
                  </a:cubicBezTo>
                  <a:cubicBezTo>
                    <a:pt x="3973778" y="414291"/>
                    <a:pt x="4017009" y="537695"/>
                    <a:pt x="4043468" y="664279"/>
                  </a:cubicBezTo>
                  <a:cubicBezTo>
                    <a:pt x="4056625" y="727607"/>
                    <a:pt x="4065806" y="791442"/>
                    <a:pt x="4072963" y="855348"/>
                  </a:cubicBezTo>
                  <a:cubicBezTo>
                    <a:pt x="4080265" y="919183"/>
                    <a:pt x="4086121" y="982945"/>
                    <a:pt x="4092121" y="1046562"/>
                  </a:cubicBezTo>
                  <a:cubicBezTo>
                    <a:pt x="4097832" y="1110252"/>
                    <a:pt x="4102892" y="1173942"/>
                    <a:pt x="4107375" y="1237776"/>
                  </a:cubicBezTo>
                  <a:lnTo>
                    <a:pt x="4110483" y="1285706"/>
                  </a:lnTo>
                  <a:cubicBezTo>
                    <a:pt x="4111062" y="1293586"/>
                    <a:pt x="4111423" y="1302044"/>
                    <a:pt x="4111857" y="1310358"/>
                  </a:cubicBezTo>
                  <a:cubicBezTo>
                    <a:pt x="4112290" y="1318671"/>
                    <a:pt x="4112724" y="1327057"/>
                    <a:pt x="4112869" y="1335443"/>
                  </a:cubicBezTo>
                  <a:cubicBezTo>
                    <a:pt x="4113953" y="1368915"/>
                    <a:pt x="4113592" y="1402675"/>
                    <a:pt x="4111495" y="1436508"/>
                  </a:cubicBezTo>
                  <a:cubicBezTo>
                    <a:pt x="4103688" y="1571912"/>
                    <a:pt x="4067325" y="1708328"/>
                    <a:pt x="4008551" y="1833467"/>
                  </a:cubicBezTo>
                  <a:cubicBezTo>
                    <a:pt x="3949922" y="1958967"/>
                    <a:pt x="3869098" y="2071598"/>
                    <a:pt x="3779745" y="2170567"/>
                  </a:cubicBezTo>
                  <a:cubicBezTo>
                    <a:pt x="3735068" y="2220232"/>
                    <a:pt x="3688150" y="2266788"/>
                    <a:pt x="3640292" y="2311104"/>
                  </a:cubicBezTo>
                  <a:cubicBezTo>
                    <a:pt x="3592435" y="2355419"/>
                    <a:pt x="3543926" y="2398072"/>
                    <a:pt x="3494912" y="2438845"/>
                  </a:cubicBezTo>
                  <a:cubicBezTo>
                    <a:pt x="3397100" y="2520752"/>
                    <a:pt x="3297120" y="2595430"/>
                    <a:pt x="3199597" y="2669024"/>
                  </a:cubicBezTo>
                  <a:lnTo>
                    <a:pt x="3125280" y="2725196"/>
                  </a:lnTo>
                  <a:cubicBezTo>
                    <a:pt x="3100122" y="2744064"/>
                    <a:pt x="3074748" y="2763077"/>
                    <a:pt x="3048939" y="2781728"/>
                  </a:cubicBezTo>
                  <a:cubicBezTo>
                    <a:pt x="3023203" y="2800452"/>
                    <a:pt x="2997178" y="2819104"/>
                    <a:pt x="2970719" y="2837538"/>
                  </a:cubicBezTo>
                  <a:cubicBezTo>
                    <a:pt x="2944187" y="2855828"/>
                    <a:pt x="2917439" y="2873974"/>
                    <a:pt x="2890040" y="2891758"/>
                  </a:cubicBezTo>
                  <a:cubicBezTo>
                    <a:pt x="2835531" y="2927398"/>
                    <a:pt x="2779288" y="2961954"/>
                    <a:pt x="2720658" y="2993546"/>
                  </a:cubicBezTo>
                  <a:cubicBezTo>
                    <a:pt x="2662102" y="3025282"/>
                    <a:pt x="2601520" y="3054778"/>
                    <a:pt x="2538481" y="3080080"/>
                  </a:cubicBezTo>
                  <a:cubicBezTo>
                    <a:pt x="2412981" y="3131408"/>
                    <a:pt x="2278156" y="3166036"/>
                    <a:pt x="2142029" y="3179627"/>
                  </a:cubicBezTo>
                  <a:cubicBezTo>
                    <a:pt x="2107979" y="3182880"/>
                    <a:pt x="2073929" y="3185338"/>
                    <a:pt x="2039952" y="3186061"/>
                  </a:cubicBezTo>
                  <a:lnTo>
                    <a:pt x="2014433" y="3186639"/>
                  </a:lnTo>
                  <a:cubicBezTo>
                    <a:pt x="2005974" y="3186712"/>
                    <a:pt x="1997444" y="3186494"/>
                    <a:pt x="1988985" y="3186494"/>
                  </a:cubicBezTo>
                  <a:lnTo>
                    <a:pt x="1963611" y="3186205"/>
                  </a:lnTo>
                  <a:lnTo>
                    <a:pt x="1938959" y="3185266"/>
                  </a:lnTo>
                  <a:cubicBezTo>
                    <a:pt x="1873317" y="3183169"/>
                    <a:pt x="1807531" y="3177964"/>
                    <a:pt x="1742034" y="3169578"/>
                  </a:cubicBezTo>
                  <a:cubicBezTo>
                    <a:pt x="1676465" y="3161626"/>
                    <a:pt x="1611040" y="3150203"/>
                    <a:pt x="1546338" y="3135022"/>
                  </a:cubicBezTo>
                  <a:cubicBezTo>
                    <a:pt x="1481708" y="3119696"/>
                    <a:pt x="1417585" y="3101551"/>
                    <a:pt x="1354112" y="3080875"/>
                  </a:cubicBezTo>
                  <a:cubicBezTo>
                    <a:pt x="1227383" y="3039162"/>
                    <a:pt x="1102100" y="2987256"/>
                    <a:pt x="986143" y="2918072"/>
                  </a:cubicBezTo>
                  <a:cubicBezTo>
                    <a:pt x="870113" y="2849033"/>
                    <a:pt x="766518" y="2761487"/>
                    <a:pt x="676008" y="2664614"/>
                  </a:cubicBezTo>
                  <a:cubicBezTo>
                    <a:pt x="630536" y="2616251"/>
                    <a:pt x="589184" y="2564778"/>
                    <a:pt x="550291" y="2512077"/>
                  </a:cubicBezTo>
                  <a:cubicBezTo>
                    <a:pt x="511615" y="2459159"/>
                    <a:pt x="474818" y="2405446"/>
                    <a:pt x="440479" y="2350575"/>
                  </a:cubicBezTo>
                  <a:cubicBezTo>
                    <a:pt x="431659" y="2336984"/>
                    <a:pt x="423345" y="2323177"/>
                    <a:pt x="414815" y="2309441"/>
                  </a:cubicBezTo>
                  <a:lnTo>
                    <a:pt x="390308" y="2269536"/>
                  </a:lnTo>
                  <a:cubicBezTo>
                    <a:pt x="374620" y="2243727"/>
                    <a:pt x="358354" y="2218135"/>
                    <a:pt x="341944" y="2192182"/>
                  </a:cubicBezTo>
                  <a:lnTo>
                    <a:pt x="241746" y="2034151"/>
                  </a:lnTo>
                  <a:cubicBezTo>
                    <a:pt x="208130" y="1980293"/>
                    <a:pt x="174948" y="1924845"/>
                    <a:pt x="143935" y="1867083"/>
                  </a:cubicBezTo>
                  <a:cubicBezTo>
                    <a:pt x="128464" y="1838166"/>
                    <a:pt x="113499" y="1808743"/>
                    <a:pt x="99836" y="1778524"/>
                  </a:cubicBezTo>
                  <a:cubicBezTo>
                    <a:pt x="86245" y="1748234"/>
                    <a:pt x="73594" y="1717365"/>
                    <a:pt x="62388" y="1685845"/>
                  </a:cubicBezTo>
                  <a:cubicBezTo>
                    <a:pt x="51400" y="1654253"/>
                    <a:pt x="41641" y="1622228"/>
                    <a:pt x="33688" y="1589696"/>
                  </a:cubicBezTo>
                  <a:cubicBezTo>
                    <a:pt x="29929" y="1573430"/>
                    <a:pt x="26098" y="1557092"/>
                    <a:pt x="22989" y="1540682"/>
                  </a:cubicBezTo>
                  <a:lnTo>
                    <a:pt x="18290" y="1516102"/>
                  </a:lnTo>
                  <a:lnTo>
                    <a:pt x="14386" y="1491451"/>
                  </a:lnTo>
                  <a:cubicBezTo>
                    <a:pt x="4265" y="1425592"/>
                    <a:pt x="0" y="1359517"/>
                    <a:pt x="0" y="1293947"/>
                  </a:cubicBezTo>
                  <a:cubicBezTo>
                    <a:pt x="361" y="1164905"/>
                    <a:pt x="13808" y="1035863"/>
                    <a:pt x="40122" y="909134"/>
                  </a:cubicBezTo>
                  <a:cubicBezTo>
                    <a:pt x="66365" y="782477"/>
                    <a:pt x="106559" y="658279"/>
                    <a:pt x="160706" y="540442"/>
                  </a:cubicBezTo>
                  <a:cubicBezTo>
                    <a:pt x="242307" y="363687"/>
                    <a:pt x="351397" y="200879"/>
                    <a:pt x="479161" y="54765"/>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41">
              <a:extLst>
                <a:ext uri="{FF2B5EF4-FFF2-40B4-BE49-F238E27FC236}">
                  <a16:creationId xmlns:a16="http://schemas.microsoft.com/office/drawing/2014/main" id="{572A5E24-E894-4881-89D8-70125546B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126669 w 4091759"/>
                <a:gd name="connsiteY1" fmla="*/ 0 h 3148976"/>
                <a:gd name="connsiteX2" fmla="*/ 1097005 w 4091759"/>
                <a:gd name="connsiteY2" fmla="*/ 19379 h 3148976"/>
                <a:gd name="connsiteX3" fmla="*/ 953756 w 4091759"/>
                <a:gd name="connsiteY3" fmla="*/ 131556 h 3148976"/>
                <a:gd name="connsiteX4" fmla="*/ 519133 w 4091759"/>
                <a:gd name="connsiteY4" fmla="*/ 670497 h 3148976"/>
                <a:gd name="connsiteX5" fmla="*/ 361535 w 4091759"/>
                <a:gd name="connsiteY5" fmla="*/ 1297708 h 3148976"/>
                <a:gd name="connsiteX6" fmla="*/ 622367 w 4091759"/>
                <a:gd name="connsiteY6" fmla="*/ 1880096 h 3148976"/>
                <a:gd name="connsiteX7" fmla="*/ 753795 w 4091759"/>
                <a:gd name="connsiteY7" fmla="*/ 2064949 h 3148976"/>
                <a:gd name="connsiteX8" fmla="*/ 1987034 w 4091759"/>
                <a:gd name="connsiteY8" fmla="*/ 2787513 h 3148976"/>
                <a:gd name="connsiteX9" fmla="*/ 2923222 w 4091759"/>
                <a:gd name="connsiteY9" fmla="*/ 2342986 h 3148976"/>
                <a:gd name="connsiteX10" fmla="*/ 3037155 w 4091759"/>
                <a:gd name="connsiteY10" fmla="*/ 2254717 h 3148976"/>
                <a:gd name="connsiteX11" fmla="*/ 3555349 w 4091759"/>
                <a:gd name="connsiteY11" fmla="*/ 1793273 h 3148976"/>
                <a:gd name="connsiteX12" fmla="*/ 3730369 w 4091759"/>
                <a:gd name="connsiteY12" fmla="*/ 1297708 h 3148976"/>
                <a:gd name="connsiteX13" fmla="*/ 3337459 w 4091759"/>
                <a:gd name="connsiteY13" fmla="*/ 89337 h 3148976"/>
                <a:gd name="connsiteX14" fmla="*/ 3254099 w 4091759"/>
                <a:gd name="connsiteY14" fmla="*/ 0 h 3148976"/>
                <a:gd name="connsiteX15" fmla="*/ 3722351 w 4091759"/>
                <a:gd name="connsiteY15" fmla="*/ 0 h 3148976"/>
                <a:gd name="connsiteX16" fmla="*/ 3723651 w 4091759"/>
                <a:gd name="connsiteY16" fmla="*/ 1720 h 3148976"/>
                <a:gd name="connsiteX17" fmla="*/ 4091759 w 4091759"/>
                <a:gd name="connsiteY17" fmla="*/ 1297708 h 3148976"/>
                <a:gd name="connsiteX18" fmla="*/ 3145739 w 4091759"/>
                <a:gd name="connsiteY18" fmla="*/ 2627818 h 3148976"/>
                <a:gd name="connsiteX19" fmla="*/ 1986961 w 4091759"/>
                <a:gd name="connsiteY19" fmla="*/ 3148976 h 3148976"/>
                <a:gd name="connsiteX20" fmla="*/ 454648 w 4091759"/>
                <a:gd name="connsiteY20" fmla="*/ 2267874 h 3148976"/>
                <a:gd name="connsiteX21" fmla="*/ 0 w 4091759"/>
                <a:gd name="connsiteY21" fmla="*/ 1297708 h 3148976"/>
                <a:gd name="connsiteX22" fmla="*/ 564086 w 4091759"/>
                <a:gd name="connsiteY22"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91759" h="3148976">
                  <a:moveTo>
                    <a:pt x="565922" y="0"/>
                  </a:moveTo>
                  <a:lnTo>
                    <a:pt x="1126669" y="0"/>
                  </a:lnTo>
                  <a:lnTo>
                    <a:pt x="1097005" y="19379"/>
                  </a:lnTo>
                  <a:cubicBezTo>
                    <a:pt x="1047353" y="54908"/>
                    <a:pt x="999481" y="92374"/>
                    <a:pt x="953756" y="131556"/>
                  </a:cubicBezTo>
                  <a:cubicBezTo>
                    <a:pt x="767675" y="290961"/>
                    <a:pt x="621427" y="472343"/>
                    <a:pt x="519133" y="670497"/>
                  </a:cubicBezTo>
                  <a:cubicBezTo>
                    <a:pt x="414598" y="873061"/>
                    <a:pt x="361535" y="1084083"/>
                    <a:pt x="361535" y="1297708"/>
                  </a:cubicBezTo>
                  <a:cubicBezTo>
                    <a:pt x="361535" y="1512850"/>
                    <a:pt x="446190" y="1638495"/>
                    <a:pt x="622367" y="1880096"/>
                  </a:cubicBezTo>
                  <a:cubicBezTo>
                    <a:pt x="664875" y="1938364"/>
                    <a:pt x="708829" y="1998656"/>
                    <a:pt x="753795" y="2064949"/>
                  </a:cubicBezTo>
                  <a:cubicBezTo>
                    <a:pt x="1097401" y="2571430"/>
                    <a:pt x="1466238" y="2787513"/>
                    <a:pt x="1987034" y="2787513"/>
                  </a:cubicBezTo>
                  <a:cubicBezTo>
                    <a:pt x="2328833" y="2787513"/>
                    <a:pt x="2579616" y="2611480"/>
                    <a:pt x="2923222" y="2342986"/>
                  </a:cubicBezTo>
                  <a:cubicBezTo>
                    <a:pt x="2961610" y="2312984"/>
                    <a:pt x="2999997" y="2283344"/>
                    <a:pt x="3037155" y="2254717"/>
                  </a:cubicBezTo>
                  <a:cubicBezTo>
                    <a:pt x="3238562" y="2099360"/>
                    <a:pt x="3428764" y="1952606"/>
                    <a:pt x="3555349" y="1793273"/>
                  </a:cubicBezTo>
                  <a:cubicBezTo>
                    <a:pt x="3676366" y="1640953"/>
                    <a:pt x="3730369" y="1488126"/>
                    <a:pt x="3730369" y="1297708"/>
                  </a:cubicBezTo>
                  <a:cubicBezTo>
                    <a:pt x="3730369" y="820432"/>
                    <a:pt x="3590844" y="391303"/>
                    <a:pt x="3337459" y="89337"/>
                  </a:cubicBezTo>
                  <a:lnTo>
                    <a:pt x="3254099"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3194ADEA-34F6-4208-A525-B69BC9032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258674 w 4091759"/>
                <a:gd name="connsiteY1" fmla="*/ 0 h 3148976"/>
                <a:gd name="connsiteX2" fmla="*/ 1139152 w 4091759"/>
                <a:gd name="connsiteY2" fmla="*/ 78064 h 3148976"/>
                <a:gd name="connsiteX3" fmla="*/ 1000746 w 4091759"/>
                <a:gd name="connsiteY3" fmla="*/ 186426 h 3148976"/>
                <a:gd name="connsiteX4" fmla="*/ 583329 w 4091759"/>
                <a:gd name="connsiteY4" fmla="*/ 703607 h 3148976"/>
                <a:gd name="connsiteX5" fmla="*/ 433755 w 4091759"/>
                <a:gd name="connsiteY5" fmla="*/ 1297708 h 3148976"/>
                <a:gd name="connsiteX6" fmla="*/ 680707 w 4091759"/>
                <a:gd name="connsiteY6" fmla="*/ 1837516 h 3148976"/>
                <a:gd name="connsiteX7" fmla="*/ 813581 w 4091759"/>
                <a:gd name="connsiteY7" fmla="*/ 2024392 h 3148976"/>
                <a:gd name="connsiteX8" fmla="*/ 1320496 w 4091759"/>
                <a:gd name="connsiteY8" fmla="*/ 2541863 h 3148976"/>
                <a:gd name="connsiteX9" fmla="*/ 1986961 w 4091759"/>
                <a:gd name="connsiteY9" fmla="*/ 2715220 h 3148976"/>
                <a:gd name="connsiteX10" fmla="*/ 2415656 w 4091759"/>
                <a:gd name="connsiteY10" fmla="*/ 2604829 h 3148976"/>
                <a:gd name="connsiteX11" fmla="*/ 2878618 w 4091759"/>
                <a:gd name="connsiteY11" fmla="*/ 2286092 h 3148976"/>
                <a:gd name="connsiteX12" fmla="*/ 2992912 w 4091759"/>
                <a:gd name="connsiteY12" fmla="*/ 2197533 h 3148976"/>
                <a:gd name="connsiteX13" fmla="*/ 3498671 w 4091759"/>
                <a:gd name="connsiteY13" fmla="*/ 1748307 h 3148976"/>
                <a:gd name="connsiteX14" fmla="*/ 3658004 w 4091759"/>
                <a:gd name="connsiteY14" fmla="*/ 1297708 h 3148976"/>
                <a:gd name="connsiteX15" fmla="*/ 3282010 w 4091759"/>
                <a:gd name="connsiteY15" fmla="*/ 135821 h 3148976"/>
                <a:gd name="connsiteX16" fmla="*/ 3189895 w 4091759"/>
                <a:gd name="connsiteY16" fmla="*/ 37067 h 3148976"/>
                <a:gd name="connsiteX17" fmla="*/ 3146993 w 4091759"/>
                <a:gd name="connsiteY17" fmla="*/ 0 h 3148976"/>
                <a:gd name="connsiteX18" fmla="*/ 3722351 w 4091759"/>
                <a:gd name="connsiteY18" fmla="*/ 0 h 3148976"/>
                <a:gd name="connsiteX19" fmla="*/ 3723651 w 4091759"/>
                <a:gd name="connsiteY19" fmla="*/ 1720 h 3148976"/>
                <a:gd name="connsiteX20" fmla="*/ 4091759 w 4091759"/>
                <a:gd name="connsiteY20" fmla="*/ 1297708 h 3148976"/>
                <a:gd name="connsiteX21" fmla="*/ 3145739 w 4091759"/>
                <a:gd name="connsiteY21" fmla="*/ 2627818 h 3148976"/>
                <a:gd name="connsiteX22" fmla="*/ 1986961 w 4091759"/>
                <a:gd name="connsiteY22" fmla="*/ 3148976 h 3148976"/>
                <a:gd name="connsiteX23" fmla="*/ 454648 w 4091759"/>
                <a:gd name="connsiteY23" fmla="*/ 2267874 h 3148976"/>
                <a:gd name="connsiteX24" fmla="*/ 0 w 4091759"/>
                <a:gd name="connsiteY24" fmla="*/ 1297708 h 3148976"/>
                <a:gd name="connsiteX25" fmla="*/ 564086 w 4091759"/>
                <a:gd name="connsiteY25"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91759" h="3148976">
                  <a:moveTo>
                    <a:pt x="565922" y="0"/>
                  </a:moveTo>
                  <a:lnTo>
                    <a:pt x="1258674" y="0"/>
                  </a:lnTo>
                  <a:lnTo>
                    <a:pt x="1139152" y="78064"/>
                  </a:lnTo>
                  <a:cubicBezTo>
                    <a:pt x="1091171" y="112390"/>
                    <a:pt x="1044917" y="148581"/>
                    <a:pt x="1000746" y="186426"/>
                  </a:cubicBezTo>
                  <a:cubicBezTo>
                    <a:pt x="824280" y="337590"/>
                    <a:pt x="679984" y="516442"/>
                    <a:pt x="583329" y="703607"/>
                  </a:cubicBezTo>
                  <a:cubicBezTo>
                    <a:pt x="484071" y="895833"/>
                    <a:pt x="433755" y="1095722"/>
                    <a:pt x="433755" y="1297708"/>
                  </a:cubicBezTo>
                  <a:cubicBezTo>
                    <a:pt x="433755" y="1490729"/>
                    <a:pt x="509446" y="1602710"/>
                    <a:pt x="680707" y="1837516"/>
                  </a:cubicBezTo>
                  <a:cubicBezTo>
                    <a:pt x="723576" y="1896290"/>
                    <a:pt x="767892" y="1957088"/>
                    <a:pt x="813581" y="2024392"/>
                  </a:cubicBezTo>
                  <a:cubicBezTo>
                    <a:pt x="975154" y="2262524"/>
                    <a:pt x="1140921" y="2431833"/>
                    <a:pt x="1320496" y="2541863"/>
                  </a:cubicBezTo>
                  <a:cubicBezTo>
                    <a:pt x="1510842" y="2658543"/>
                    <a:pt x="1728877" y="2715220"/>
                    <a:pt x="1986961" y="2715220"/>
                  </a:cubicBezTo>
                  <a:cubicBezTo>
                    <a:pt x="2133426" y="2715220"/>
                    <a:pt x="2269625" y="2680158"/>
                    <a:pt x="2415656" y="2604829"/>
                  </a:cubicBezTo>
                  <a:cubicBezTo>
                    <a:pt x="2565591" y="2527476"/>
                    <a:pt x="2714008" y="2414700"/>
                    <a:pt x="2878618" y="2286092"/>
                  </a:cubicBezTo>
                  <a:cubicBezTo>
                    <a:pt x="2917222" y="2255945"/>
                    <a:pt x="2955682" y="2226233"/>
                    <a:pt x="2992912" y="2197533"/>
                  </a:cubicBezTo>
                  <a:cubicBezTo>
                    <a:pt x="3190705" y="2044923"/>
                    <a:pt x="3377509" y="1900772"/>
                    <a:pt x="3498671" y="1748307"/>
                  </a:cubicBezTo>
                  <a:cubicBezTo>
                    <a:pt x="3610363" y="1607770"/>
                    <a:pt x="3658004" y="1473017"/>
                    <a:pt x="3658004" y="1297708"/>
                  </a:cubicBezTo>
                  <a:cubicBezTo>
                    <a:pt x="3658004" y="837421"/>
                    <a:pt x="3524480" y="424775"/>
                    <a:pt x="3282010" y="135821"/>
                  </a:cubicBezTo>
                  <a:cubicBezTo>
                    <a:pt x="3252732" y="100940"/>
                    <a:pt x="3222007" y="68006"/>
                    <a:pt x="3189895" y="37067"/>
                  </a:cubicBezTo>
                  <a:lnTo>
                    <a:pt x="3146993"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7" name="Freeform: Shape 43">
              <a:extLst>
                <a:ext uri="{FF2B5EF4-FFF2-40B4-BE49-F238E27FC236}">
                  <a16:creationId xmlns:a16="http://schemas.microsoft.com/office/drawing/2014/main" id="{FBDED2AF-FE3B-46C2-A641-F3FE6F01B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945" y="8190"/>
              <a:ext cx="4337554" cy="3396866"/>
            </a:xfrm>
            <a:custGeom>
              <a:avLst/>
              <a:gdLst>
                <a:gd name="connsiteX0" fmla="*/ 2075375 w 4337554"/>
                <a:gd name="connsiteY0" fmla="*/ 3367732 h 3396866"/>
                <a:gd name="connsiteX1" fmla="*/ 2087376 w 4337554"/>
                <a:gd name="connsiteY1" fmla="*/ 3367877 h 3396866"/>
                <a:gd name="connsiteX2" fmla="*/ 2097930 w 4337554"/>
                <a:gd name="connsiteY2" fmla="*/ 3367804 h 3396866"/>
                <a:gd name="connsiteX3" fmla="*/ 2075375 w 4337554"/>
                <a:gd name="connsiteY3" fmla="*/ 3367732 h 3396866"/>
                <a:gd name="connsiteX4" fmla="*/ 381332 w 4337554"/>
                <a:gd name="connsiteY4" fmla="*/ 0 h 3396866"/>
                <a:gd name="connsiteX5" fmla="*/ 722138 w 4337554"/>
                <a:gd name="connsiteY5" fmla="*/ 0 h 3396866"/>
                <a:gd name="connsiteX6" fmla="*/ 614098 w 4337554"/>
                <a:gd name="connsiteY6" fmla="*/ 110789 h 3396866"/>
                <a:gd name="connsiteX7" fmla="*/ 493035 w 4337554"/>
                <a:gd name="connsiteY7" fmla="*/ 257995 h 3396866"/>
                <a:gd name="connsiteX8" fmla="*/ 384235 w 4337554"/>
                <a:gd name="connsiteY8" fmla="*/ 416677 h 3396866"/>
                <a:gd name="connsiteX9" fmla="*/ 291628 w 4337554"/>
                <a:gd name="connsiteY9" fmla="*/ 586059 h 3396866"/>
                <a:gd name="connsiteX10" fmla="*/ 291556 w 4337554"/>
                <a:gd name="connsiteY10" fmla="*/ 586275 h 3396866"/>
                <a:gd name="connsiteX11" fmla="*/ 291484 w 4337554"/>
                <a:gd name="connsiteY11" fmla="*/ 586492 h 3396866"/>
                <a:gd name="connsiteX12" fmla="*/ 271169 w 4337554"/>
                <a:gd name="connsiteY12" fmla="*/ 630012 h 3396866"/>
                <a:gd name="connsiteX13" fmla="*/ 261193 w 4337554"/>
                <a:gd name="connsiteY13" fmla="*/ 652062 h 3396866"/>
                <a:gd name="connsiteX14" fmla="*/ 251795 w 4337554"/>
                <a:gd name="connsiteY14" fmla="*/ 674183 h 3396866"/>
                <a:gd name="connsiteX15" fmla="*/ 250349 w 4337554"/>
                <a:gd name="connsiteY15" fmla="*/ 677653 h 3396866"/>
                <a:gd name="connsiteX16" fmla="*/ 233866 w 4337554"/>
                <a:gd name="connsiteY16" fmla="*/ 718788 h 3396866"/>
                <a:gd name="connsiteX17" fmla="*/ 227505 w 4337554"/>
                <a:gd name="connsiteY17" fmla="*/ 735487 h 3396866"/>
                <a:gd name="connsiteX18" fmla="*/ 216950 w 4337554"/>
                <a:gd name="connsiteY18" fmla="*/ 764043 h 3396866"/>
                <a:gd name="connsiteX19" fmla="*/ 216878 w 4337554"/>
                <a:gd name="connsiteY19" fmla="*/ 764332 h 3396866"/>
                <a:gd name="connsiteX20" fmla="*/ 216733 w 4337554"/>
                <a:gd name="connsiteY20" fmla="*/ 764621 h 3396866"/>
                <a:gd name="connsiteX21" fmla="*/ 161718 w 4337554"/>
                <a:gd name="connsiteY21" fmla="*/ 950268 h 3396866"/>
                <a:gd name="connsiteX22" fmla="*/ 117186 w 4337554"/>
                <a:gd name="connsiteY22" fmla="*/ 1335010 h 3396866"/>
                <a:gd name="connsiteX23" fmla="*/ 135693 w 4337554"/>
                <a:gd name="connsiteY23" fmla="*/ 1524705 h 3396866"/>
                <a:gd name="connsiteX24" fmla="*/ 192154 w 4337554"/>
                <a:gd name="connsiteY24" fmla="*/ 1706015 h 3396866"/>
                <a:gd name="connsiteX25" fmla="*/ 192298 w 4337554"/>
                <a:gd name="connsiteY25" fmla="*/ 1706304 h 3396866"/>
                <a:gd name="connsiteX26" fmla="*/ 192443 w 4337554"/>
                <a:gd name="connsiteY26" fmla="*/ 1706593 h 3396866"/>
                <a:gd name="connsiteX27" fmla="*/ 206106 w 4337554"/>
                <a:gd name="connsiteY27" fmla="*/ 1737245 h 3396866"/>
                <a:gd name="connsiteX28" fmla="*/ 211817 w 4337554"/>
                <a:gd name="connsiteY28" fmla="*/ 1749680 h 3396866"/>
                <a:gd name="connsiteX29" fmla="*/ 217022 w 4337554"/>
                <a:gd name="connsiteY29" fmla="*/ 1760162 h 3396866"/>
                <a:gd name="connsiteX30" fmla="*/ 233360 w 4337554"/>
                <a:gd name="connsiteY30" fmla="*/ 1791826 h 3396866"/>
                <a:gd name="connsiteX31" fmla="*/ 233505 w 4337554"/>
                <a:gd name="connsiteY31" fmla="*/ 1792115 h 3396866"/>
                <a:gd name="connsiteX32" fmla="*/ 233650 w 4337554"/>
                <a:gd name="connsiteY32" fmla="*/ 1792405 h 3396866"/>
                <a:gd name="connsiteX33" fmla="*/ 282086 w 4337554"/>
                <a:gd name="connsiteY33" fmla="*/ 1875180 h 3396866"/>
                <a:gd name="connsiteX34" fmla="*/ 335799 w 4337554"/>
                <a:gd name="connsiteY34" fmla="*/ 1955497 h 3396866"/>
                <a:gd name="connsiteX35" fmla="*/ 393850 w 4337554"/>
                <a:gd name="connsiteY35" fmla="*/ 2034295 h 3396866"/>
                <a:gd name="connsiteX36" fmla="*/ 467082 w 4337554"/>
                <a:gd name="connsiteY36" fmla="*/ 2128999 h 3396866"/>
                <a:gd name="connsiteX37" fmla="*/ 515518 w 4337554"/>
                <a:gd name="connsiteY37" fmla="*/ 2191098 h 3396866"/>
                <a:gd name="connsiteX38" fmla="*/ 576750 w 4337554"/>
                <a:gd name="connsiteY38" fmla="*/ 2271126 h 3396866"/>
                <a:gd name="connsiteX39" fmla="*/ 608053 w 4337554"/>
                <a:gd name="connsiteY39" fmla="*/ 2313634 h 3396866"/>
                <a:gd name="connsiteX40" fmla="*/ 636102 w 4337554"/>
                <a:gd name="connsiteY40" fmla="*/ 2351805 h 3396866"/>
                <a:gd name="connsiteX41" fmla="*/ 636247 w 4337554"/>
                <a:gd name="connsiteY41" fmla="*/ 2351949 h 3396866"/>
                <a:gd name="connsiteX42" fmla="*/ 636391 w 4337554"/>
                <a:gd name="connsiteY42" fmla="*/ 2352094 h 3396866"/>
                <a:gd name="connsiteX43" fmla="*/ 685478 w 4337554"/>
                <a:gd name="connsiteY43" fmla="*/ 2416795 h 3396866"/>
                <a:gd name="connsiteX44" fmla="*/ 694948 w 4337554"/>
                <a:gd name="connsiteY44" fmla="*/ 2429013 h 3396866"/>
                <a:gd name="connsiteX45" fmla="*/ 699720 w 4337554"/>
                <a:gd name="connsiteY45" fmla="*/ 2434941 h 3396866"/>
                <a:gd name="connsiteX46" fmla="*/ 756253 w 4337554"/>
                <a:gd name="connsiteY46" fmla="*/ 2503474 h 3396866"/>
                <a:gd name="connsiteX47" fmla="*/ 885945 w 4337554"/>
                <a:gd name="connsiteY47" fmla="*/ 2643577 h 3396866"/>
                <a:gd name="connsiteX48" fmla="*/ 1176055 w 4337554"/>
                <a:gd name="connsiteY48" fmla="*/ 2876576 h 3396866"/>
                <a:gd name="connsiteX49" fmla="*/ 1335822 w 4337554"/>
                <a:gd name="connsiteY49" fmla="*/ 2963833 h 3396866"/>
                <a:gd name="connsiteX50" fmla="*/ 1335967 w 4337554"/>
                <a:gd name="connsiteY50" fmla="*/ 2963906 h 3396866"/>
                <a:gd name="connsiteX51" fmla="*/ 1336111 w 4337554"/>
                <a:gd name="connsiteY51" fmla="*/ 2963978 h 3396866"/>
                <a:gd name="connsiteX52" fmla="*/ 1504770 w 4337554"/>
                <a:gd name="connsiteY52" fmla="*/ 3029909 h 3396866"/>
                <a:gd name="connsiteX53" fmla="*/ 1680874 w 4337554"/>
                <a:gd name="connsiteY53" fmla="*/ 3075526 h 3396866"/>
                <a:gd name="connsiteX54" fmla="*/ 1770228 w 4337554"/>
                <a:gd name="connsiteY54" fmla="*/ 3090562 h 3396866"/>
                <a:gd name="connsiteX55" fmla="*/ 1859943 w 4337554"/>
                <a:gd name="connsiteY55" fmla="*/ 3100756 h 3396866"/>
                <a:gd name="connsiteX56" fmla="*/ 2045663 w 4337554"/>
                <a:gd name="connsiteY56" fmla="*/ 3108852 h 3396866"/>
                <a:gd name="connsiteX57" fmla="*/ 2054989 w 4337554"/>
                <a:gd name="connsiteY57" fmla="*/ 3108852 h 3396866"/>
                <a:gd name="connsiteX58" fmla="*/ 2067278 w 4337554"/>
                <a:gd name="connsiteY58" fmla="*/ 3108925 h 3396866"/>
                <a:gd name="connsiteX59" fmla="*/ 2091207 w 4337554"/>
                <a:gd name="connsiteY59" fmla="*/ 3108563 h 3396866"/>
                <a:gd name="connsiteX60" fmla="*/ 2091424 w 4337554"/>
                <a:gd name="connsiteY60" fmla="*/ 3108563 h 3396866"/>
                <a:gd name="connsiteX61" fmla="*/ 2091641 w 4337554"/>
                <a:gd name="connsiteY61" fmla="*/ 3108563 h 3396866"/>
                <a:gd name="connsiteX62" fmla="*/ 2114124 w 4337554"/>
                <a:gd name="connsiteY62" fmla="*/ 3107985 h 3396866"/>
                <a:gd name="connsiteX63" fmla="*/ 2136752 w 4337554"/>
                <a:gd name="connsiteY63" fmla="*/ 3106828 h 3396866"/>
                <a:gd name="connsiteX64" fmla="*/ 2225382 w 4337554"/>
                <a:gd name="connsiteY64" fmla="*/ 3099093 h 3396866"/>
                <a:gd name="connsiteX65" fmla="*/ 2568049 w 4337554"/>
                <a:gd name="connsiteY65" fmla="*/ 3006486 h 3396866"/>
                <a:gd name="connsiteX66" fmla="*/ 2730779 w 4337554"/>
                <a:gd name="connsiteY66" fmla="*/ 2925807 h 3396866"/>
                <a:gd name="connsiteX67" fmla="*/ 2888666 w 4337554"/>
                <a:gd name="connsiteY67" fmla="*/ 2827200 h 3396866"/>
                <a:gd name="connsiteX68" fmla="*/ 3043011 w 4337554"/>
                <a:gd name="connsiteY68" fmla="*/ 2715075 h 3396866"/>
                <a:gd name="connsiteX69" fmla="*/ 3119208 w 4337554"/>
                <a:gd name="connsiteY69" fmla="*/ 2655650 h 3396866"/>
                <a:gd name="connsiteX70" fmla="*/ 3196922 w 4337554"/>
                <a:gd name="connsiteY70" fmla="*/ 2593479 h 3396866"/>
                <a:gd name="connsiteX71" fmla="*/ 3327916 w 4337554"/>
                <a:gd name="connsiteY71" fmla="*/ 2490895 h 3396866"/>
                <a:gd name="connsiteX72" fmla="*/ 3507925 w 4337554"/>
                <a:gd name="connsiteY72" fmla="*/ 2348624 h 3396866"/>
                <a:gd name="connsiteX73" fmla="*/ 3788131 w 4337554"/>
                <a:gd name="connsiteY73" fmla="*/ 2093575 h 3396866"/>
                <a:gd name="connsiteX74" fmla="*/ 3904016 w 4337554"/>
                <a:gd name="connsiteY74" fmla="*/ 1952894 h 3396866"/>
                <a:gd name="connsiteX75" fmla="*/ 3995683 w 4337554"/>
                <a:gd name="connsiteY75" fmla="*/ 1799706 h 3396866"/>
                <a:gd name="connsiteX76" fmla="*/ 4091470 w 4337554"/>
                <a:gd name="connsiteY76" fmla="*/ 1456678 h 3396866"/>
                <a:gd name="connsiteX77" fmla="*/ 4096892 w 4337554"/>
                <a:gd name="connsiteY77" fmla="*/ 1365228 h 3396866"/>
                <a:gd name="connsiteX78" fmla="*/ 4096964 w 4337554"/>
                <a:gd name="connsiteY78" fmla="*/ 1361686 h 3396866"/>
                <a:gd name="connsiteX79" fmla="*/ 4097181 w 4337554"/>
                <a:gd name="connsiteY79" fmla="*/ 1318021 h 3396866"/>
                <a:gd name="connsiteX80" fmla="*/ 4097109 w 4337554"/>
                <a:gd name="connsiteY80" fmla="*/ 1304213 h 3396866"/>
                <a:gd name="connsiteX81" fmla="*/ 4096675 w 4337554"/>
                <a:gd name="connsiteY81" fmla="*/ 1269585 h 3396866"/>
                <a:gd name="connsiteX82" fmla="*/ 4087133 w 4337554"/>
                <a:gd name="connsiteY82" fmla="*/ 1076708 h 3396866"/>
                <a:gd name="connsiteX83" fmla="*/ 4029010 w 4337554"/>
                <a:gd name="connsiteY83" fmla="*/ 694786 h 3396866"/>
                <a:gd name="connsiteX84" fmla="*/ 3912184 w 4337554"/>
                <a:gd name="connsiteY84" fmla="*/ 326890 h 3396866"/>
                <a:gd name="connsiteX85" fmla="*/ 3873219 w 4337554"/>
                <a:gd name="connsiteY85" fmla="*/ 238693 h 3396866"/>
                <a:gd name="connsiteX86" fmla="*/ 3829844 w 4337554"/>
                <a:gd name="connsiteY86" fmla="*/ 152375 h 3396866"/>
                <a:gd name="connsiteX87" fmla="*/ 3738618 w 4337554"/>
                <a:gd name="connsiteY87" fmla="*/ 0 h 3396866"/>
                <a:gd name="connsiteX88" fmla="*/ 3952061 w 4337554"/>
                <a:gd name="connsiteY88" fmla="*/ 0 h 3396866"/>
                <a:gd name="connsiteX89" fmla="*/ 4048022 w 4337554"/>
                <a:gd name="connsiteY89" fmla="*/ 144134 h 3396866"/>
                <a:gd name="connsiteX90" fmla="*/ 4337554 w 4337554"/>
                <a:gd name="connsiteY90" fmla="*/ 1227366 h 3396866"/>
                <a:gd name="connsiteX91" fmla="*/ 4167088 w 4337554"/>
                <a:gd name="connsiteY91" fmla="*/ 2071743 h 3396866"/>
                <a:gd name="connsiteX92" fmla="*/ 3702319 w 4337554"/>
                <a:gd name="connsiteY92" fmla="*/ 2761125 h 3396866"/>
                <a:gd name="connsiteX93" fmla="*/ 3012937 w 4337554"/>
                <a:gd name="connsiteY93" fmla="*/ 3225894 h 3396866"/>
                <a:gd name="connsiteX94" fmla="*/ 2168777 w 4337554"/>
                <a:gd name="connsiteY94" fmla="*/ 3396360 h 3396866"/>
                <a:gd name="connsiteX95" fmla="*/ 2151933 w 4337554"/>
                <a:gd name="connsiteY95" fmla="*/ 3396143 h 3396866"/>
                <a:gd name="connsiteX96" fmla="*/ 2143692 w 4337554"/>
                <a:gd name="connsiteY96" fmla="*/ 3395998 h 3396866"/>
                <a:gd name="connsiteX97" fmla="*/ 2125691 w 4337554"/>
                <a:gd name="connsiteY97" fmla="*/ 3396649 h 3396866"/>
                <a:gd name="connsiteX98" fmla="*/ 2125257 w 4337554"/>
                <a:gd name="connsiteY98" fmla="*/ 3396649 h 3396866"/>
                <a:gd name="connsiteX99" fmla="*/ 2124823 w 4337554"/>
                <a:gd name="connsiteY99" fmla="*/ 3396649 h 3396866"/>
                <a:gd name="connsiteX100" fmla="*/ 2098364 w 4337554"/>
                <a:gd name="connsiteY100" fmla="*/ 3396794 h 3396866"/>
                <a:gd name="connsiteX101" fmla="*/ 2087376 w 4337554"/>
                <a:gd name="connsiteY101" fmla="*/ 3396866 h 3396866"/>
                <a:gd name="connsiteX102" fmla="*/ 2054338 w 4337554"/>
                <a:gd name="connsiteY102" fmla="*/ 3396360 h 3396866"/>
                <a:gd name="connsiteX103" fmla="*/ 2044940 w 4337554"/>
                <a:gd name="connsiteY103" fmla="*/ 3396143 h 3396866"/>
                <a:gd name="connsiteX104" fmla="*/ 1953490 w 4337554"/>
                <a:gd name="connsiteY104" fmla="*/ 3392456 h 3396866"/>
                <a:gd name="connsiteX105" fmla="*/ 1939537 w 4337554"/>
                <a:gd name="connsiteY105" fmla="*/ 3391733 h 3396866"/>
                <a:gd name="connsiteX106" fmla="*/ 1939104 w 4337554"/>
                <a:gd name="connsiteY106" fmla="*/ 3391733 h 3396866"/>
                <a:gd name="connsiteX107" fmla="*/ 1938670 w 4337554"/>
                <a:gd name="connsiteY107" fmla="*/ 3391661 h 3396866"/>
                <a:gd name="connsiteX108" fmla="*/ 1925802 w 4337554"/>
                <a:gd name="connsiteY108" fmla="*/ 3390576 h 3396866"/>
                <a:gd name="connsiteX109" fmla="*/ 1833340 w 4337554"/>
                <a:gd name="connsiteY109" fmla="*/ 3381540 h 3396866"/>
                <a:gd name="connsiteX110" fmla="*/ 1622607 w 4337554"/>
                <a:gd name="connsiteY110" fmla="*/ 3345466 h 3396866"/>
                <a:gd name="connsiteX111" fmla="*/ 1415922 w 4337554"/>
                <a:gd name="connsiteY111" fmla="*/ 3283005 h 3396866"/>
                <a:gd name="connsiteX112" fmla="*/ 1219070 w 4337554"/>
                <a:gd name="connsiteY112" fmla="*/ 3192205 h 3396866"/>
                <a:gd name="connsiteX113" fmla="*/ 1071376 w 4337554"/>
                <a:gd name="connsiteY113" fmla="*/ 3098297 h 3396866"/>
                <a:gd name="connsiteX114" fmla="*/ 295677 w 4337554"/>
                <a:gd name="connsiteY114" fmla="*/ 2321152 h 3396866"/>
                <a:gd name="connsiteX115" fmla="*/ 0 w 4337554"/>
                <a:gd name="connsiteY115" fmla="*/ 1227366 h 3396866"/>
                <a:gd name="connsiteX116" fmla="*/ 170466 w 4337554"/>
                <a:gd name="connsiteY116" fmla="*/ 383205 h 3396866"/>
                <a:gd name="connsiteX117" fmla="*/ 369126 w 4337554"/>
                <a:gd name="connsiteY117" fmla="*/ 16339 h 339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337554" h="3396866">
                  <a:moveTo>
                    <a:pt x="2075375" y="3367732"/>
                  </a:moveTo>
                  <a:cubicBezTo>
                    <a:pt x="2079351" y="3367804"/>
                    <a:pt x="2083327" y="3367877"/>
                    <a:pt x="2087376" y="3367877"/>
                  </a:cubicBezTo>
                  <a:cubicBezTo>
                    <a:pt x="2090846" y="3367877"/>
                    <a:pt x="2094316" y="3367877"/>
                    <a:pt x="2097930" y="3367804"/>
                  </a:cubicBezTo>
                  <a:cubicBezTo>
                    <a:pt x="2090267" y="3367949"/>
                    <a:pt x="2082821" y="3367804"/>
                    <a:pt x="2075375" y="3367732"/>
                  </a:cubicBezTo>
                  <a:close/>
                  <a:moveTo>
                    <a:pt x="381332" y="0"/>
                  </a:moveTo>
                  <a:lnTo>
                    <a:pt x="722138" y="0"/>
                  </a:lnTo>
                  <a:lnTo>
                    <a:pt x="614098" y="110789"/>
                  </a:lnTo>
                  <a:cubicBezTo>
                    <a:pt x="571401" y="158430"/>
                    <a:pt x="530953" y="207607"/>
                    <a:pt x="493035" y="257995"/>
                  </a:cubicBezTo>
                  <a:cubicBezTo>
                    <a:pt x="453780" y="310190"/>
                    <a:pt x="417128" y="363614"/>
                    <a:pt x="384235" y="416677"/>
                  </a:cubicBezTo>
                  <a:cubicBezTo>
                    <a:pt x="347366" y="477475"/>
                    <a:pt x="317075" y="532851"/>
                    <a:pt x="291628" y="586059"/>
                  </a:cubicBezTo>
                  <a:lnTo>
                    <a:pt x="291556" y="586275"/>
                  </a:lnTo>
                  <a:lnTo>
                    <a:pt x="291484" y="586492"/>
                  </a:lnTo>
                  <a:cubicBezTo>
                    <a:pt x="283965" y="601601"/>
                    <a:pt x="277025" y="616927"/>
                    <a:pt x="271169" y="630012"/>
                  </a:cubicBezTo>
                  <a:lnTo>
                    <a:pt x="261193" y="652062"/>
                  </a:lnTo>
                  <a:lnTo>
                    <a:pt x="251795" y="674183"/>
                  </a:lnTo>
                  <a:lnTo>
                    <a:pt x="250349" y="677653"/>
                  </a:lnTo>
                  <a:cubicBezTo>
                    <a:pt x="244493" y="691750"/>
                    <a:pt x="238927" y="705124"/>
                    <a:pt x="233866" y="718788"/>
                  </a:cubicBezTo>
                  <a:cubicBezTo>
                    <a:pt x="231770" y="724354"/>
                    <a:pt x="229673" y="729921"/>
                    <a:pt x="227505" y="735487"/>
                  </a:cubicBezTo>
                  <a:cubicBezTo>
                    <a:pt x="223673" y="745319"/>
                    <a:pt x="220131" y="754645"/>
                    <a:pt x="216950" y="764043"/>
                  </a:cubicBezTo>
                  <a:lnTo>
                    <a:pt x="216878" y="764332"/>
                  </a:lnTo>
                  <a:lnTo>
                    <a:pt x="216733" y="764621"/>
                  </a:lnTo>
                  <a:cubicBezTo>
                    <a:pt x="194395" y="826431"/>
                    <a:pt x="175888" y="888892"/>
                    <a:pt x="161718" y="950268"/>
                  </a:cubicBezTo>
                  <a:cubicBezTo>
                    <a:pt x="132151" y="1076636"/>
                    <a:pt x="117114" y="1206112"/>
                    <a:pt x="117186" y="1335010"/>
                  </a:cubicBezTo>
                  <a:cubicBezTo>
                    <a:pt x="117620" y="1400217"/>
                    <a:pt x="123837" y="1464196"/>
                    <a:pt x="135693" y="1524705"/>
                  </a:cubicBezTo>
                  <a:cubicBezTo>
                    <a:pt x="148923" y="1588756"/>
                    <a:pt x="167863" y="1649771"/>
                    <a:pt x="192154" y="1706015"/>
                  </a:cubicBezTo>
                  <a:lnTo>
                    <a:pt x="192298" y="1706304"/>
                  </a:lnTo>
                  <a:lnTo>
                    <a:pt x="192443" y="1706593"/>
                  </a:lnTo>
                  <a:cubicBezTo>
                    <a:pt x="196564" y="1716714"/>
                    <a:pt x="201190" y="1726691"/>
                    <a:pt x="206106" y="1737245"/>
                  </a:cubicBezTo>
                  <a:cubicBezTo>
                    <a:pt x="207986" y="1741366"/>
                    <a:pt x="209938" y="1745487"/>
                    <a:pt x="211817" y="1749680"/>
                  </a:cubicBezTo>
                  <a:cubicBezTo>
                    <a:pt x="213552" y="1753222"/>
                    <a:pt x="215287" y="1756692"/>
                    <a:pt x="217022" y="1760162"/>
                  </a:cubicBezTo>
                  <a:cubicBezTo>
                    <a:pt x="222517" y="1771151"/>
                    <a:pt x="227722" y="1781561"/>
                    <a:pt x="233360" y="1791826"/>
                  </a:cubicBezTo>
                  <a:lnTo>
                    <a:pt x="233505" y="1792115"/>
                  </a:lnTo>
                  <a:lnTo>
                    <a:pt x="233650" y="1792405"/>
                  </a:lnTo>
                  <a:cubicBezTo>
                    <a:pt x="246590" y="1817056"/>
                    <a:pt x="261482" y="1842576"/>
                    <a:pt x="282086" y="1875180"/>
                  </a:cubicBezTo>
                  <a:cubicBezTo>
                    <a:pt x="298135" y="1900843"/>
                    <a:pt x="315268" y="1925929"/>
                    <a:pt x="335799" y="1955497"/>
                  </a:cubicBezTo>
                  <a:cubicBezTo>
                    <a:pt x="355101" y="1982679"/>
                    <a:pt x="375054" y="2009282"/>
                    <a:pt x="393850" y="2034295"/>
                  </a:cubicBezTo>
                  <a:cubicBezTo>
                    <a:pt x="417779" y="2066032"/>
                    <a:pt x="442864" y="2098058"/>
                    <a:pt x="467082" y="2128999"/>
                  </a:cubicBezTo>
                  <a:cubicBezTo>
                    <a:pt x="482987" y="2149313"/>
                    <a:pt x="499469" y="2170278"/>
                    <a:pt x="515518" y="2191098"/>
                  </a:cubicBezTo>
                  <a:cubicBezTo>
                    <a:pt x="532362" y="2212858"/>
                    <a:pt x="554556" y="2241558"/>
                    <a:pt x="576750" y="2271126"/>
                  </a:cubicBezTo>
                  <a:cubicBezTo>
                    <a:pt x="587305" y="2285078"/>
                    <a:pt x="597860" y="2299609"/>
                    <a:pt x="608053" y="2313634"/>
                  </a:cubicBezTo>
                  <a:cubicBezTo>
                    <a:pt x="617740" y="2326936"/>
                    <a:pt x="626921" y="2339587"/>
                    <a:pt x="636102" y="2351805"/>
                  </a:cubicBezTo>
                  <a:lnTo>
                    <a:pt x="636247" y="2351949"/>
                  </a:lnTo>
                  <a:lnTo>
                    <a:pt x="636391" y="2352094"/>
                  </a:lnTo>
                  <a:cubicBezTo>
                    <a:pt x="652224" y="2373854"/>
                    <a:pt x="669140" y="2395686"/>
                    <a:pt x="685478" y="2416795"/>
                  </a:cubicBezTo>
                  <a:lnTo>
                    <a:pt x="694948" y="2429013"/>
                  </a:lnTo>
                  <a:lnTo>
                    <a:pt x="699720" y="2434941"/>
                  </a:lnTo>
                  <a:cubicBezTo>
                    <a:pt x="718082" y="2457641"/>
                    <a:pt x="736950" y="2481136"/>
                    <a:pt x="756253" y="2503474"/>
                  </a:cubicBezTo>
                  <a:cubicBezTo>
                    <a:pt x="798688" y="2553211"/>
                    <a:pt x="842353" y="2600346"/>
                    <a:pt x="885945" y="2643577"/>
                  </a:cubicBezTo>
                  <a:cubicBezTo>
                    <a:pt x="978769" y="2735172"/>
                    <a:pt x="1076436" y="2813609"/>
                    <a:pt x="1176055" y="2876576"/>
                  </a:cubicBezTo>
                  <a:cubicBezTo>
                    <a:pt x="1232444" y="2911927"/>
                    <a:pt x="1284639" y="2940483"/>
                    <a:pt x="1335822" y="2963833"/>
                  </a:cubicBezTo>
                  <a:lnTo>
                    <a:pt x="1335967" y="2963906"/>
                  </a:lnTo>
                  <a:lnTo>
                    <a:pt x="1336111" y="2963978"/>
                  </a:lnTo>
                  <a:cubicBezTo>
                    <a:pt x="1388162" y="2988485"/>
                    <a:pt x="1444912" y="3010679"/>
                    <a:pt x="1504770" y="3029909"/>
                  </a:cubicBezTo>
                  <a:cubicBezTo>
                    <a:pt x="1559857" y="3047620"/>
                    <a:pt x="1619137" y="3063019"/>
                    <a:pt x="1680874" y="3075526"/>
                  </a:cubicBezTo>
                  <a:cubicBezTo>
                    <a:pt x="1709286" y="3081164"/>
                    <a:pt x="1739432" y="3086225"/>
                    <a:pt x="1770228" y="3090562"/>
                  </a:cubicBezTo>
                  <a:cubicBezTo>
                    <a:pt x="1799145" y="3094610"/>
                    <a:pt x="1829363" y="3098008"/>
                    <a:pt x="1859943" y="3100756"/>
                  </a:cubicBezTo>
                  <a:cubicBezTo>
                    <a:pt x="1918428" y="3106105"/>
                    <a:pt x="1979154" y="3108708"/>
                    <a:pt x="2045663" y="3108852"/>
                  </a:cubicBezTo>
                  <a:lnTo>
                    <a:pt x="2054989" y="3108852"/>
                  </a:lnTo>
                  <a:cubicBezTo>
                    <a:pt x="2059109" y="3108925"/>
                    <a:pt x="2063158" y="3108925"/>
                    <a:pt x="2067278" y="3108925"/>
                  </a:cubicBezTo>
                  <a:cubicBezTo>
                    <a:pt x="2077182" y="3108925"/>
                    <a:pt x="2084556" y="3108852"/>
                    <a:pt x="2091207" y="3108563"/>
                  </a:cubicBezTo>
                  <a:lnTo>
                    <a:pt x="2091424" y="3108563"/>
                  </a:lnTo>
                  <a:lnTo>
                    <a:pt x="2091641" y="3108563"/>
                  </a:lnTo>
                  <a:lnTo>
                    <a:pt x="2114124" y="3107985"/>
                  </a:lnTo>
                  <a:lnTo>
                    <a:pt x="2136752" y="3106828"/>
                  </a:lnTo>
                  <a:cubicBezTo>
                    <a:pt x="2162488" y="3105671"/>
                    <a:pt x="2189887" y="3103286"/>
                    <a:pt x="2225382" y="3099093"/>
                  </a:cubicBezTo>
                  <a:cubicBezTo>
                    <a:pt x="2340689" y="3084996"/>
                    <a:pt x="2455996" y="3053838"/>
                    <a:pt x="2568049" y="3006486"/>
                  </a:cubicBezTo>
                  <a:cubicBezTo>
                    <a:pt x="2619449" y="2985015"/>
                    <a:pt x="2672656" y="2958628"/>
                    <a:pt x="2730779" y="2925807"/>
                  </a:cubicBezTo>
                  <a:cubicBezTo>
                    <a:pt x="2780806" y="2897758"/>
                    <a:pt x="2832423" y="2865515"/>
                    <a:pt x="2888666" y="2827200"/>
                  </a:cubicBezTo>
                  <a:cubicBezTo>
                    <a:pt x="2934934" y="2795681"/>
                    <a:pt x="2984020" y="2760041"/>
                    <a:pt x="3043011" y="2715075"/>
                  </a:cubicBezTo>
                  <a:cubicBezTo>
                    <a:pt x="3068892" y="2695411"/>
                    <a:pt x="3094989" y="2674808"/>
                    <a:pt x="3119208" y="2655650"/>
                  </a:cubicBezTo>
                  <a:lnTo>
                    <a:pt x="3196922" y="2593479"/>
                  </a:lnTo>
                  <a:cubicBezTo>
                    <a:pt x="3240659" y="2558778"/>
                    <a:pt x="3285047" y="2524294"/>
                    <a:pt x="3327916" y="2490895"/>
                  </a:cubicBezTo>
                  <a:cubicBezTo>
                    <a:pt x="3387630" y="2444411"/>
                    <a:pt x="3449440" y="2396337"/>
                    <a:pt x="3507925" y="2348624"/>
                  </a:cubicBezTo>
                  <a:cubicBezTo>
                    <a:pt x="3627713" y="2251679"/>
                    <a:pt x="3714175" y="2172953"/>
                    <a:pt x="3788131" y="2093575"/>
                  </a:cubicBezTo>
                  <a:cubicBezTo>
                    <a:pt x="3833169" y="2044922"/>
                    <a:pt x="3871122" y="1998872"/>
                    <a:pt x="3904016" y="1952894"/>
                  </a:cubicBezTo>
                  <a:cubicBezTo>
                    <a:pt x="3941101" y="1900627"/>
                    <a:pt x="3971031" y="1850600"/>
                    <a:pt x="3995683" y="1799706"/>
                  </a:cubicBezTo>
                  <a:cubicBezTo>
                    <a:pt x="4047227" y="1694593"/>
                    <a:pt x="4079470" y="1579142"/>
                    <a:pt x="4091470" y="1456678"/>
                  </a:cubicBezTo>
                  <a:cubicBezTo>
                    <a:pt x="4094289" y="1427616"/>
                    <a:pt x="4096097" y="1396747"/>
                    <a:pt x="4096892" y="1365228"/>
                  </a:cubicBezTo>
                  <a:lnTo>
                    <a:pt x="4096964" y="1361686"/>
                  </a:lnTo>
                  <a:cubicBezTo>
                    <a:pt x="4097181" y="1347516"/>
                    <a:pt x="4097398" y="1332985"/>
                    <a:pt x="4097181" y="1318021"/>
                  </a:cubicBezTo>
                  <a:cubicBezTo>
                    <a:pt x="4097181" y="1313394"/>
                    <a:pt x="4097109" y="1308840"/>
                    <a:pt x="4097109" y="1304213"/>
                  </a:cubicBezTo>
                  <a:cubicBezTo>
                    <a:pt x="4097109" y="1292863"/>
                    <a:pt x="4097037" y="1281224"/>
                    <a:pt x="4096675" y="1269585"/>
                  </a:cubicBezTo>
                  <a:cubicBezTo>
                    <a:pt x="4095446" y="1203654"/>
                    <a:pt x="4092193" y="1138735"/>
                    <a:pt x="4087133" y="1076708"/>
                  </a:cubicBezTo>
                  <a:cubicBezTo>
                    <a:pt x="4075783" y="942099"/>
                    <a:pt x="4056264" y="813635"/>
                    <a:pt x="4029010" y="694786"/>
                  </a:cubicBezTo>
                  <a:cubicBezTo>
                    <a:pt x="3999153" y="564877"/>
                    <a:pt x="3959825" y="441112"/>
                    <a:pt x="3912184" y="326890"/>
                  </a:cubicBezTo>
                  <a:cubicBezTo>
                    <a:pt x="3899823" y="297105"/>
                    <a:pt x="3886665" y="267393"/>
                    <a:pt x="3873219" y="238693"/>
                  </a:cubicBezTo>
                  <a:cubicBezTo>
                    <a:pt x="3860062" y="210932"/>
                    <a:pt x="3845459" y="181943"/>
                    <a:pt x="3829844" y="152375"/>
                  </a:cubicBezTo>
                  <a:lnTo>
                    <a:pt x="3738618" y="0"/>
                  </a:lnTo>
                  <a:lnTo>
                    <a:pt x="3952061" y="0"/>
                  </a:lnTo>
                  <a:lnTo>
                    <a:pt x="4048022" y="144134"/>
                  </a:lnTo>
                  <a:cubicBezTo>
                    <a:pt x="4237429" y="471981"/>
                    <a:pt x="4337554" y="846601"/>
                    <a:pt x="4337554" y="1227366"/>
                  </a:cubicBezTo>
                  <a:cubicBezTo>
                    <a:pt x="4337554" y="1520151"/>
                    <a:pt x="4280226" y="1804188"/>
                    <a:pt x="4167088" y="2071743"/>
                  </a:cubicBezTo>
                  <a:cubicBezTo>
                    <a:pt x="4057854" y="2330044"/>
                    <a:pt x="3901485" y="2561959"/>
                    <a:pt x="3702319" y="2761125"/>
                  </a:cubicBezTo>
                  <a:cubicBezTo>
                    <a:pt x="3503153" y="2960291"/>
                    <a:pt x="3271166" y="3116660"/>
                    <a:pt x="3012937" y="3225894"/>
                  </a:cubicBezTo>
                  <a:cubicBezTo>
                    <a:pt x="2745600" y="3339032"/>
                    <a:pt x="2461562" y="3396360"/>
                    <a:pt x="2168777" y="3396360"/>
                  </a:cubicBezTo>
                  <a:cubicBezTo>
                    <a:pt x="2163138" y="3396360"/>
                    <a:pt x="2157572" y="3396215"/>
                    <a:pt x="2151933" y="3396143"/>
                  </a:cubicBezTo>
                  <a:cubicBezTo>
                    <a:pt x="2149186" y="3396071"/>
                    <a:pt x="2146439" y="3395998"/>
                    <a:pt x="2143692" y="3395998"/>
                  </a:cubicBezTo>
                  <a:lnTo>
                    <a:pt x="2125691" y="3396649"/>
                  </a:lnTo>
                  <a:lnTo>
                    <a:pt x="2125257" y="3396649"/>
                  </a:lnTo>
                  <a:lnTo>
                    <a:pt x="2124823" y="3396649"/>
                  </a:lnTo>
                  <a:lnTo>
                    <a:pt x="2098364" y="3396794"/>
                  </a:lnTo>
                  <a:cubicBezTo>
                    <a:pt x="2094677" y="3396866"/>
                    <a:pt x="2090990" y="3396866"/>
                    <a:pt x="2087376" y="3396866"/>
                  </a:cubicBezTo>
                  <a:cubicBezTo>
                    <a:pt x="2076098" y="3396866"/>
                    <a:pt x="2065037" y="3396649"/>
                    <a:pt x="2054338" y="3396360"/>
                  </a:cubicBezTo>
                  <a:lnTo>
                    <a:pt x="2044940" y="3396143"/>
                  </a:lnTo>
                  <a:cubicBezTo>
                    <a:pt x="2014288" y="3395782"/>
                    <a:pt x="1983419" y="3394047"/>
                    <a:pt x="1953490" y="3392456"/>
                  </a:cubicBezTo>
                  <a:lnTo>
                    <a:pt x="1939537" y="3391733"/>
                  </a:lnTo>
                  <a:lnTo>
                    <a:pt x="1939104" y="3391733"/>
                  </a:lnTo>
                  <a:lnTo>
                    <a:pt x="1938670" y="3391661"/>
                  </a:lnTo>
                  <a:lnTo>
                    <a:pt x="1925802" y="3390576"/>
                  </a:lnTo>
                  <a:cubicBezTo>
                    <a:pt x="1895511" y="3388046"/>
                    <a:pt x="1864208" y="3385444"/>
                    <a:pt x="1833340" y="3381540"/>
                  </a:cubicBezTo>
                  <a:cubicBezTo>
                    <a:pt x="1757577" y="3372503"/>
                    <a:pt x="1688610" y="3360719"/>
                    <a:pt x="1622607" y="3345466"/>
                  </a:cubicBezTo>
                  <a:cubicBezTo>
                    <a:pt x="1552121" y="3329200"/>
                    <a:pt x="1482576" y="3308163"/>
                    <a:pt x="1415922" y="3283005"/>
                  </a:cubicBezTo>
                  <a:cubicBezTo>
                    <a:pt x="1349919" y="3258064"/>
                    <a:pt x="1283699" y="3227557"/>
                    <a:pt x="1219070" y="3192205"/>
                  </a:cubicBezTo>
                  <a:cubicBezTo>
                    <a:pt x="1168103" y="3163722"/>
                    <a:pt x="1118366" y="3132130"/>
                    <a:pt x="1071376" y="3098297"/>
                  </a:cubicBezTo>
                  <a:cubicBezTo>
                    <a:pt x="751409" y="2910192"/>
                    <a:pt x="483131" y="2641481"/>
                    <a:pt x="295677" y="2321152"/>
                  </a:cubicBezTo>
                  <a:cubicBezTo>
                    <a:pt x="102222" y="1990631"/>
                    <a:pt x="0" y="1612468"/>
                    <a:pt x="0" y="1227366"/>
                  </a:cubicBezTo>
                  <a:cubicBezTo>
                    <a:pt x="0" y="934653"/>
                    <a:pt x="57328" y="650616"/>
                    <a:pt x="170466" y="383205"/>
                  </a:cubicBezTo>
                  <a:cubicBezTo>
                    <a:pt x="225083" y="254055"/>
                    <a:pt x="291484" y="131501"/>
                    <a:pt x="369126" y="1633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F57CB91A-9160-9B40-BB8D-627A6C599D1C}"/>
              </a:ext>
            </a:extLst>
          </p:cNvPr>
          <p:cNvPicPr>
            <a:picLocks noChangeAspect="1"/>
          </p:cNvPicPr>
          <p:nvPr/>
        </p:nvPicPr>
        <p:blipFill rotWithShape="1">
          <a:blip r:embed="rId4">
            <a:alphaModFix/>
          </a:blip>
          <a:srcRect l="15879" r="7705" b="-2"/>
          <a:stretch/>
        </p:blipFill>
        <p:spPr>
          <a:xfrm>
            <a:off x="8236424" y="1"/>
            <a:ext cx="3955576" cy="4015007"/>
          </a:xfrm>
          <a:custGeom>
            <a:avLst/>
            <a:gdLst/>
            <a:ahLst/>
            <a:cxnLst/>
            <a:rect l="l" t="t" r="r" b="b"/>
            <a:pathLst>
              <a:path w="4184139" h="4247004">
                <a:moveTo>
                  <a:pt x="807468" y="0"/>
                </a:moveTo>
                <a:lnTo>
                  <a:pt x="4068803" y="0"/>
                </a:lnTo>
                <a:lnTo>
                  <a:pt x="4162158" y="84846"/>
                </a:lnTo>
                <a:lnTo>
                  <a:pt x="4184139" y="109032"/>
                </a:lnTo>
                <a:lnTo>
                  <a:pt x="4184139" y="3508705"/>
                </a:lnTo>
                <a:lnTo>
                  <a:pt x="4162158" y="3532891"/>
                </a:lnTo>
                <a:cubicBezTo>
                  <a:pt x="3720942" y="3974107"/>
                  <a:pt x="3111408" y="4247004"/>
                  <a:pt x="2438135" y="4247004"/>
                </a:cubicBezTo>
                <a:cubicBezTo>
                  <a:pt x="1091590" y="4247004"/>
                  <a:pt x="0" y="3155414"/>
                  <a:pt x="0" y="1808869"/>
                </a:cubicBezTo>
                <a:cubicBezTo>
                  <a:pt x="0" y="1135596"/>
                  <a:pt x="272898" y="526062"/>
                  <a:pt x="714113" y="84846"/>
                </a:cubicBezTo>
                <a:close/>
              </a:path>
            </a:pathLst>
          </a:custGeom>
          <a:effectLst>
            <a:softEdge rad="0"/>
          </a:effectLst>
        </p:spPr>
      </p:pic>
      <p:grpSp>
        <p:nvGrpSpPr>
          <p:cNvPr id="68" name="Group 45">
            <a:extLst>
              <a:ext uri="{FF2B5EF4-FFF2-40B4-BE49-F238E27FC236}">
                <a16:creationId xmlns:a16="http://schemas.microsoft.com/office/drawing/2014/main" id="{1F5AD99D-D9DE-4538-B93F-D082821D36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19432" y="1"/>
            <a:ext cx="4072265" cy="4166243"/>
            <a:chOff x="8119432" y="8192"/>
            <a:chExt cx="4072265" cy="4166243"/>
          </a:xfrm>
        </p:grpSpPr>
        <p:sp>
          <p:nvSpPr>
            <p:cNvPr id="69" name="Freeform: Shape 46">
              <a:extLst>
                <a:ext uri="{FF2B5EF4-FFF2-40B4-BE49-F238E27FC236}">
                  <a16:creationId xmlns:a16="http://schemas.microsoft.com/office/drawing/2014/main" id="{410CA934-5316-43E1-B594-D7F7A4912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3782" y="8192"/>
              <a:ext cx="3837915" cy="4003221"/>
            </a:xfrm>
            <a:custGeom>
              <a:avLst/>
              <a:gdLst>
                <a:gd name="connsiteX0" fmla="*/ 3255052 w 3837915"/>
                <a:gd name="connsiteY0" fmla="*/ 0 h 4003221"/>
                <a:gd name="connsiteX1" fmla="*/ 3542345 w 3837915"/>
                <a:gd name="connsiteY1" fmla="*/ 0 h 4003221"/>
                <a:gd name="connsiteX2" fmla="*/ 3648079 w 3837915"/>
                <a:gd name="connsiteY2" fmla="*/ 100626 h 4003221"/>
                <a:gd name="connsiteX3" fmla="*/ 3791576 w 3837915"/>
                <a:gd name="connsiteY3" fmla="*/ 262236 h 4003221"/>
                <a:gd name="connsiteX4" fmla="*/ 3837915 w 3837915"/>
                <a:gd name="connsiteY4" fmla="*/ 323783 h 4003221"/>
                <a:gd name="connsiteX5" fmla="*/ 3837915 w 3837915"/>
                <a:gd name="connsiteY5" fmla="*/ 700420 h 4003221"/>
                <a:gd name="connsiteX6" fmla="*/ 3748015 w 3837915"/>
                <a:gd name="connsiteY6" fmla="*/ 551697 h 4003221"/>
                <a:gd name="connsiteX7" fmla="*/ 3503979 w 3837915"/>
                <a:gd name="connsiteY7" fmla="*/ 235217 h 4003221"/>
                <a:gd name="connsiteX8" fmla="*/ 3363675 w 3837915"/>
                <a:gd name="connsiteY8" fmla="*/ 92848 h 4003221"/>
                <a:gd name="connsiteX9" fmla="*/ 797496 w 3837915"/>
                <a:gd name="connsiteY9" fmla="*/ 0 h 4003221"/>
                <a:gd name="connsiteX10" fmla="*/ 1236649 w 3837915"/>
                <a:gd name="connsiteY10" fmla="*/ 0 h 4003221"/>
                <a:gd name="connsiteX11" fmla="*/ 1163463 w 3837915"/>
                <a:gd name="connsiteY11" fmla="*/ 57508 h 4003221"/>
                <a:gd name="connsiteX12" fmla="*/ 1122281 w 3837915"/>
                <a:gd name="connsiteY12" fmla="*/ 89181 h 4003221"/>
                <a:gd name="connsiteX13" fmla="*/ 1082871 w 3837915"/>
                <a:gd name="connsiteY13" fmla="*/ 120210 h 4003221"/>
                <a:gd name="connsiteX14" fmla="*/ 791605 w 3837915"/>
                <a:gd name="connsiteY14" fmla="*/ 386813 h 4003221"/>
                <a:gd name="connsiteX15" fmla="*/ 660561 w 3837915"/>
                <a:gd name="connsiteY15" fmla="*/ 528577 h 4003221"/>
                <a:gd name="connsiteX16" fmla="*/ 539751 w 3837915"/>
                <a:gd name="connsiteY16" fmla="*/ 677030 h 4003221"/>
                <a:gd name="connsiteX17" fmla="*/ 348663 w 3837915"/>
                <a:gd name="connsiteY17" fmla="*/ 1008672 h 4003221"/>
                <a:gd name="connsiteX18" fmla="*/ 294667 w 3837915"/>
                <a:gd name="connsiteY18" fmla="*/ 1194198 h 4003221"/>
                <a:gd name="connsiteX19" fmla="*/ 285157 w 3837915"/>
                <a:gd name="connsiteY19" fmla="*/ 1241748 h 4003221"/>
                <a:gd name="connsiteX20" fmla="*/ 277177 w 3837915"/>
                <a:gd name="connsiteY20" fmla="*/ 1289702 h 4003221"/>
                <a:gd name="connsiteX21" fmla="*/ 265733 w 3837915"/>
                <a:gd name="connsiteY21" fmla="*/ 1386494 h 4003221"/>
                <a:gd name="connsiteX22" fmla="*/ 262025 w 3837915"/>
                <a:gd name="connsiteY22" fmla="*/ 1435173 h 4003221"/>
                <a:gd name="connsiteX23" fmla="*/ 259447 w 3837915"/>
                <a:gd name="connsiteY23" fmla="*/ 1484012 h 4003221"/>
                <a:gd name="connsiteX24" fmla="*/ 258319 w 3837915"/>
                <a:gd name="connsiteY24" fmla="*/ 1533013 h 4003221"/>
                <a:gd name="connsiteX25" fmla="*/ 258561 w 3837915"/>
                <a:gd name="connsiteY25" fmla="*/ 1582094 h 4003221"/>
                <a:gd name="connsiteX26" fmla="*/ 258803 w 3837915"/>
                <a:gd name="connsiteY26" fmla="*/ 1606676 h 4003221"/>
                <a:gd name="connsiteX27" fmla="*/ 259849 w 3837915"/>
                <a:gd name="connsiteY27" fmla="*/ 1630370 h 4003221"/>
                <a:gd name="connsiteX28" fmla="*/ 261059 w 3837915"/>
                <a:gd name="connsiteY28" fmla="*/ 1653984 h 4003221"/>
                <a:gd name="connsiteX29" fmla="*/ 262993 w 3837915"/>
                <a:gd name="connsiteY29" fmla="*/ 1677517 h 4003221"/>
                <a:gd name="connsiteX30" fmla="*/ 274517 w 3837915"/>
                <a:gd name="connsiteY30" fmla="*/ 1770844 h 4003221"/>
                <a:gd name="connsiteX31" fmla="*/ 391217 w 3837915"/>
                <a:gd name="connsiteY31" fmla="*/ 2126342 h 4003221"/>
                <a:gd name="connsiteX32" fmla="*/ 595845 w 3837915"/>
                <a:gd name="connsiteY32" fmla="*/ 2454761 h 4003221"/>
                <a:gd name="connsiteX33" fmla="*/ 655967 w 3837915"/>
                <a:gd name="connsiteY33" fmla="*/ 2534387 h 4003221"/>
                <a:gd name="connsiteX34" fmla="*/ 718105 w 3837915"/>
                <a:gd name="connsiteY34" fmla="*/ 2614013 h 4003221"/>
                <a:gd name="connsiteX35" fmla="*/ 847053 w 3837915"/>
                <a:gd name="connsiteY35" fmla="*/ 2775281 h 4003221"/>
                <a:gd name="connsiteX36" fmla="*/ 1096651 w 3837915"/>
                <a:gd name="connsiteY36" fmla="*/ 3106762 h 4003221"/>
                <a:gd name="connsiteX37" fmla="*/ 1344879 w 3837915"/>
                <a:gd name="connsiteY37" fmla="*/ 3415595 h 4003221"/>
                <a:gd name="connsiteX38" fmla="*/ 1629375 w 3837915"/>
                <a:gd name="connsiteY38" fmla="*/ 3662534 h 4003221"/>
                <a:gd name="connsiteX39" fmla="*/ 1794753 w 3837915"/>
                <a:gd name="connsiteY39" fmla="*/ 3746674 h 4003221"/>
                <a:gd name="connsiteX40" fmla="*/ 1975443 w 3837915"/>
                <a:gd name="connsiteY40" fmla="*/ 3797931 h 4003221"/>
                <a:gd name="connsiteX41" fmla="*/ 2070221 w 3837915"/>
                <a:gd name="connsiteY41" fmla="*/ 3812115 h 4003221"/>
                <a:gd name="connsiteX42" fmla="*/ 2094237 w 3837915"/>
                <a:gd name="connsiteY42" fmla="*/ 3814452 h 4003221"/>
                <a:gd name="connsiteX43" fmla="*/ 2118737 w 3837915"/>
                <a:gd name="connsiteY43" fmla="*/ 3816226 h 4003221"/>
                <a:gd name="connsiteX44" fmla="*/ 2169351 w 3837915"/>
                <a:gd name="connsiteY44" fmla="*/ 3818805 h 4003221"/>
                <a:gd name="connsiteX45" fmla="*/ 2371721 w 3837915"/>
                <a:gd name="connsiteY45" fmla="*/ 3814372 h 4003221"/>
                <a:gd name="connsiteX46" fmla="*/ 2571593 w 3837915"/>
                <a:gd name="connsiteY46" fmla="*/ 3785923 h 4003221"/>
                <a:gd name="connsiteX47" fmla="*/ 2766629 w 3837915"/>
                <a:gd name="connsiteY47" fmla="*/ 3737647 h 4003221"/>
                <a:gd name="connsiteX48" fmla="*/ 3145015 w 3837915"/>
                <a:gd name="connsiteY48" fmla="*/ 3612969 h 4003221"/>
                <a:gd name="connsiteX49" fmla="*/ 3324657 w 3837915"/>
                <a:gd name="connsiteY49" fmla="*/ 3528023 h 4003221"/>
                <a:gd name="connsiteX50" fmla="*/ 3367695 w 3837915"/>
                <a:gd name="connsiteY50" fmla="*/ 3503281 h 4003221"/>
                <a:gd name="connsiteX51" fmla="*/ 3409925 w 3837915"/>
                <a:gd name="connsiteY51" fmla="*/ 3477250 h 4003221"/>
                <a:gd name="connsiteX52" fmla="*/ 3451189 w 3837915"/>
                <a:gd name="connsiteY52" fmla="*/ 3449687 h 4003221"/>
                <a:gd name="connsiteX53" fmla="*/ 3491567 w 3837915"/>
                <a:gd name="connsiteY53" fmla="*/ 3420915 h 4003221"/>
                <a:gd name="connsiteX54" fmla="*/ 3775819 w 3837915"/>
                <a:gd name="connsiteY54" fmla="*/ 3148509 h 4003221"/>
                <a:gd name="connsiteX55" fmla="*/ 3837915 w 3837915"/>
                <a:gd name="connsiteY55" fmla="*/ 3064394 h 4003221"/>
                <a:gd name="connsiteX56" fmla="*/ 3837915 w 3837915"/>
                <a:gd name="connsiteY56" fmla="*/ 3357901 h 4003221"/>
                <a:gd name="connsiteX57" fmla="*/ 3766814 w 3837915"/>
                <a:gd name="connsiteY57" fmla="*/ 3428500 h 4003221"/>
                <a:gd name="connsiteX58" fmla="*/ 3595693 w 3837915"/>
                <a:gd name="connsiteY58" fmla="*/ 3564129 h 4003221"/>
                <a:gd name="connsiteX59" fmla="*/ 3551045 w 3837915"/>
                <a:gd name="connsiteY59" fmla="*/ 3595399 h 4003221"/>
                <a:gd name="connsiteX60" fmla="*/ 3505589 w 3837915"/>
                <a:gd name="connsiteY60" fmla="*/ 3625381 h 4003221"/>
                <a:gd name="connsiteX61" fmla="*/ 3459651 w 3837915"/>
                <a:gd name="connsiteY61" fmla="*/ 3654475 h 4003221"/>
                <a:gd name="connsiteX62" fmla="*/ 3413069 w 3837915"/>
                <a:gd name="connsiteY62" fmla="*/ 3682521 h 4003221"/>
                <a:gd name="connsiteX63" fmla="*/ 3221417 w 3837915"/>
                <a:gd name="connsiteY63" fmla="*/ 3784956 h 4003221"/>
                <a:gd name="connsiteX64" fmla="*/ 2812003 w 3837915"/>
                <a:gd name="connsiteY64" fmla="*/ 3925188 h 4003221"/>
                <a:gd name="connsiteX65" fmla="*/ 2598995 w 3837915"/>
                <a:gd name="connsiteY65" fmla="*/ 3958070 h 4003221"/>
                <a:gd name="connsiteX66" fmla="*/ 2385825 w 3837915"/>
                <a:gd name="connsiteY66" fmla="*/ 3979428 h 4003221"/>
                <a:gd name="connsiteX67" fmla="*/ 2172655 w 3837915"/>
                <a:gd name="connsiteY67" fmla="*/ 3996433 h 4003221"/>
                <a:gd name="connsiteX68" fmla="*/ 2119221 w 3837915"/>
                <a:gd name="connsiteY68" fmla="*/ 3999898 h 4003221"/>
                <a:gd name="connsiteX69" fmla="*/ 2091739 w 3837915"/>
                <a:gd name="connsiteY69" fmla="*/ 4001429 h 4003221"/>
                <a:gd name="connsiteX70" fmla="*/ 2063773 w 3837915"/>
                <a:gd name="connsiteY70" fmla="*/ 4002558 h 4003221"/>
                <a:gd name="connsiteX71" fmla="*/ 1951103 w 3837915"/>
                <a:gd name="connsiteY71" fmla="*/ 4001027 h 4003221"/>
                <a:gd name="connsiteX72" fmla="*/ 1508565 w 3837915"/>
                <a:gd name="connsiteY72" fmla="*/ 3886262 h 4003221"/>
                <a:gd name="connsiteX73" fmla="*/ 1132757 w 3837915"/>
                <a:gd name="connsiteY73" fmla="*/ 3631183 h 4003221"/>
                <a:gd name="connsiteX74" fmla="*/ 976083 w 3837915"/>
                <a:gd name="connsiteY74" fmla="*/ 3475718 h 4003221"/>
                <a:gd name="connsiteX75" fmla="*/ 833675 w 3837915"/>
                <a:gd name="connsiteY75" fmla="*/ 3313645 h 4003221"/>
                <a:gd name="connsiteX76" fmla="*/ 577065 w 3837915"/>
                <a:gd name="connsiteY76" fmla="*/ 2984421 h 4003221"/>
                <a:gd name="connsiteX77" fmla="*/ 514445 w 3837915"/>
                <a:gd name="connsiteY77" fmla="*/ 2901570 h 4003221"/>
                <a:gd name="connsiteX78" fmla="*/ 451421 w 3837915"/>
                <a:gd name="connsiteY78" fmla="*/ 2816464 h 4003221"/>
                <a:gd name="connsiteX79" fmla="*/ 389203 w 3837915"/>
                <a:gd name="connsiteY79" fmla="*/ 2729262 h 4003221"/>
                <a:gd name="connsiteX80" fmla="*/ 328757 w 3837915"/>
                <a:gd name="connsiteY80" fmla="*/ 2639320 h 4003221"/>
                <a:gd name="connsiteX81" fmla="*/ 215281 w 3837915"/>
                <a:gd name="connsiteY81" fmla="*/ 2450489 h 4003221"/>
                <a:gd name="connsiteX82" fmla="*/ 118811 w 3837915"/>
                <a:gd name="connsiteY82" fmla="*/ 2247394 h 4003221"/>
                <a:gd name="connsiteX83" fmla="*/ 7835 w 3837915"/>
                <a:gd name="connsiteY83" fmla="*/ 1805419 h 4003221"/>
                <a:gd name="connsiteX84" fmla="*/ 662 w 3837915"/>
                <a:gd name="connsiteY84" fmla="*/ 1691621 h 4003221"/>
                <a:gd name="connsiteX85" fmla="*/ 17 w 3837915"/>
                <a:gd name="connsiteY85" fmla="*/ 1663172 h 4003221"/>
                <a:gd name="connsiteX86" fmla="*/ 178 w 3837915"/>
                <a:gd name="connsiteY86" fmla="*/ 1634803 h 4003221"/>
                <a:gd name="connsiteX87" fmla="*/ 500 w 3837915"/>
                <a:gd name="connsiteY87" fmla="*/ 1606515 h 4003221"/>
                <a:gd name="connsiteX88" fmla="*/ 1548 w 3837915"/>
                <a:gd name="connsiteY88" fmla="*/ 1579032 h 4003221"/>
                <a:gd name="connsiteX89" fmla="*/ 19037 w 3837915"/>
                <a:gd name="connsiteY89" fmla="*/ 1359495 h 4003221"/>
                <a:gd name="connsiteX90" fmla="*/ 57561 w 3837915"/>
                <a:gd name="connsiteY90" fmla="*/ 1141329 h 4003221"/>
                <a:gd name="connsiteX91" fmla="*/ 117925 w 3837915"/>
                <a:gd name="connsiteY91" fmla="*/ 927031 h 4003221"/>
                <a:gd name="connsiteX92" fmla="*/ 299421 w 3837915"/>
                <a:gd name="connsiteY92" fmla="*/ 516810 h 4003221"/>
                <a:gd name="connsiteX93" fmla="*/ 581981 w 3837915"/>
                <a:gd name="connsiteY93" fmla="*/ 171064 h 4003221"/>
                <a:gd name="connsiteX94" fmla="*/ 752035 w 3837915"/>
                <a:gd name="connsiteY94" fmla="*/ 30912 h 400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837915" h="4003221">
                  <a:moveTo>
                    <a:pt x="3255052" y="0"/>
                  </a:moveTo>
                  <a:lnTo>
                    <a:pt x="3542345" y="0"/>
                  </a:lnTo>
                  <a:lnTo>
                    <a:pt x="3648079" y="100626"/>
                  </a:lnTo>
                  <a:cubicBezTo>
                    <a:pt x="3698128" y="152488"/>
                    <a:pt x="3745981" y="206445"/>
                    <a:pt x="3791576" y="262236"/>
                  </a:cubicBezTo>
                  <a:lnTo>
                    <a:pt x="3837915" y="323783"/>
                  </a:lnTo>
                  <a:lnTo>
                    <a:pt x="3837915" y="700420"/>
                  </a:lnTo>
                  <a:lnTo>
                    <a:pt x="3748015" y="551697"/>
                  </a:lnTo>
                  <a:cubicBezTo>
                    <a:pt x="3674817" y="440246"/>
                    <a:pt x="3593236" y="334266"/>
                    <a:pt x="3503979" y="235217"/>
                  </a:cubicBezTo>
                  <a:cubicBezTo>
                    <a:pt x="3459209" y="185853"/>
                    <a:pt x="3412404" y="138303"/>
                    <a:pt x="3363675" y="92848"/>
                  </a:cubicBezTo>
                  <a:close/>
                  <a:moveTo>
                    <a:pt x="797496" y="0"/>
                  </a:moveTo>
                  <a:lnTo>
                    <a:pt x="1236649" y="0"/>
                  </a:lnTo>
                  <a:lnTo>
                    <a:pt x="1163463" y="57508"/>
                  </a:lnTo>
                  <a:lnTo>
                    <a:pt x="1122281" y="89181"/>
                  </a:lnTo>
                  <a:cubicBezTo>
                    <a:pt x="1109143" y="99578"/>
                    <a:pt x="1095685" y="109491"/>
                    <a:pt x="1082871" y="120210"/>
                  </a:cubicBezTo>
                  <a:cubicBezTo>
                    <a:pt x="978583" y="203866"/>
                    <a:pt x="882595" y="294614"/>
                    <a:pt x="791605" y="386813"/>
                  </a:cubicBezTo>
                  <a:cubicBezTo>
                    <a:pt x="746311" y="433154"/>
                    <a:pt x="702549" y="480301"/>
                    <a:pt x="660561" y="528577"/>
                  </a:cubicBezTo>
                  <a:cubicBezTo>
                    <a:pt x="618571" y="576852"/>
                    <a:pt x="577953" y="626014"/>
                    <a:pt x="539751" y="677030"/>
                  </a:cubicBezTo>
                  <a:cubicBezTo>
                    <a:pt x="463187" y="778658"/>
                    <a:pt x="394763" y="888266"/>
                    <a:pt x="348663" y="1008672"/>
                  </a:cubicBezTo>
                  <a:cubicBezTo>
                    <a:pt x="325615" y="1068714"/>
                    <a:pt x="307965" y="1130932"/>
                    <a:pt x="294667" y="1194198"/>
                  </a:cubicBezTo>
                  <a:cubicBezTo>
                    <a:pt x="291523" y="1210075"/>
                    <a:pt x="287897" y="1225791"/>
                    <a:pt x="285157" y="1241748"/>
                  </a:cubicBezTo>
                  <a:lnTo>
                    <a:pt x="277177" y="1289702"/>
                  </a:lnTo>
                  <a:cubicBezTo>
                    <a:pt x="272907" y="1321858"/>
                    <a:pt x="268393" y="1354015"/>
                    <a:pt x="265733" y="1386494"/>
                  </a:cubicBezTo>
                  <a:cubicBezTo>
                    <a:pt x="264203" y="1402694"/>
                    <a:pt x="262751" y="1418893"/>
                    <a:pt x="262025" y="1435173"/>
                  </a:cubicBezTo>
                  <a:cubicBezTo>
                    <a:pt x="261221" y="1451453"/>
                    <a:pt x="259931" y="1467652"/>
                    <a:pt x="259447" y="1484012"/>
                  </a:cubicBezTo>
                  <a:lnTo>
                    <a:pt x="258319" y="1533013"/>
                  </a:lnTo>
                  <a:cubicBezTo>
                    <a:pt x="257915" y="1549293"/>
                    <a:pt x="258479" y="1565734"/>
                    <a:pt x="258561" y="1582094"/>
                  </a:cubicBezTo>
                  <a:lnTo>
                    <a:pt x="258803" y="1606676"/>
                  </a:lnTo>
                  <a:cubicBezTo>
                    <a:pt x="259043" y="1614654"/>
                    <a:pt x="259527" y="1622472"/>
                    <a:pt x="259849" y="1630370"/>
                  </a:cubicBezTo>
                  <a:cubicBezTo>
                    <a:pt x="260253" y="1638268"/>
                    <a:pt x="260495" y="1646166"/>
                    <a:pt x="261059" y="1653984"/>
                  </a:cubicBezTo>
                  <a:lnTo>
                    <a:pt x="262993" y="1677517"/>
                  </a:lnTo>
                  <a:cubicBezTo>
                    <a:pt x="265491" y="1708868"/>
                    <a:pt x="269683" y="1739977"/>
                    <a:pt x="274517" y="1770844"/>
                  </a:cubicBezTo>
                  <a:cubicBezTo>
                    <a:pt x="294989" y="1894394"/>
                    <a:pt x="335043" y="2013189"/>
                    <a:pt x="391217" y="2126342"/>
                  </a:cubicBezTo>
                  <a:cubicBezTo>
                    <a:pt x="446745" y="2239898"/>
                    <a:pt x="517829" y="2347974"/>
                    <a:pt x="595845" y="2454761"/>
                  </a:cubicBezTo>
                  <a:cubicBezTo>
                    <a:pt x="615267" y="2481437"/>
                    <a:pt x="635495" y="2507952"/>
                    <a:pt x="655967" y="2534387"/>
                  </a:cubicBezTo>
                  <a:cubicBezTo>
                    <a:pt x="676357" y="2560983"/>
                    <a:pt x="697069" y="2587498"/>
                    <a:pt x="718105" y="2614013"/>
                  </a:cubicBezTo>
                  <a:lnTo>
                    <a:pt x="847053" y="2775281"/>
                  </a:lnTo>
                  <a:cubicBezTo>
                    <a:pt x="934821" y="2885936"/>
                    <a:pt x="1016541" y="2997638"/>
                    <a:pt x="1096651" y="3106762"/>
                  </a:cubicBezTo>
                  <a:cubicBezTo>
                    <a:pt x="1176761" y="3215804"/>
                    <a:pt x="1257677" y="3320737"/>
                    <a:pt x="1344879" y="3415595"/>
                  </a:cubicBezTo>
                  <a:cubicBezTo>
                    <a:pt x="1431921" y="3510454"/>
                    <a:pt x="1524683" y="3596125"/>
                    <a:pt x="1629375" y="3662534"/>
                  </a:cubicBezTo>
                  <a:cubicBezTo>
                    <a:pt x="1681679" y="3695739"/>
                    <a:pt x="1736805" y="3724108"/>
                    <a:pt x="1794753" y="3746674"/>
                  </a:cubicBezTo>
                  <a:cubicBezTo>
                    <a:pt x="1852619" y="3769401"/>
                    <a:pt x="1913225" y="3785761"/>
                    <a:pt x="1975443" y="3797931"/>
                  </a:cubicBezTo>
                  <a:cubicBezTo>
                    <a:pt x="2006551" y="3803975"/>
                    <a:pt x="2038225" y="3808811"/>
                    <a:pt x="2070221" y="3812115"/>
                  </a:cubicBezTo>
                  <a:cubicBezTo>
                    <a:pt x="2078199" y="3813083"/>
                    <a:pt x="2086259" y="3813727"/>
                    <a:pt x="2094237" y="3814452"/>
                  </a:cubicBezTo>
                  <a:cubicBezTo>
                    <a:pt x="2102297" y="3815097"/>
                    <a:pt x="2110195" y="3815904"/>
                    <a:pt x="2118737" y="3816226"/>
                  </a:cubicBezTo>
                  <a:lnTo>
                    <a:pt x="2169351" y="3818805"/>
                  </a:lnTo>
                  <a:cubicBezTo>
                    <a:pt x="2236887" y="3821142"/>
                    <a:pt x="2304505" y="3819691"/>
                    <a:pt x="2371721" y="3814372"/>
                  </a:cubicBezTo>
                  <a:cubicBezTo>
                    <a:pt x="2439017" y="3809214"/>
                    <a:pt x="2505747" y="3799301"/>
                    <a:pt x="2571593" y="3785923"/>
                  </a:cubicBezTo>
                  <a:cubicBezTo>
                    <a:pt x="2637437" y="3772383"/>
                    <a:pt x="2702395" y="3755459"/>
                    <a:pt x="2766629" y="3737647"/>
                  </a:cubicBezTo>
                  <a:cubicBezTo>
                    <a:pt x="2895175" y="3702105"/>
                    <a:pt x="3022029" y="3662856"/>
                    <a:pt x="3145015" y="3612969"/>
                  </a:cubicBezTo>
                  <a:cubicBezTo>
                    <a:pt x="3206427" y="3587985"/>
                    <a:pt x="3266711" y="3560099"/>
                    <a:pt x="3324657" y="3528023"/>
                  </a:cubicBezTo>
                  <a:cubicBezTo>
                    <a:pt x="3339245" y="3520206"/>
                    <a:pt x="3353429" y="3511583"/>
                    <a:pt x="3367695" y="3503281"/>
                  </a:cubicBezTo>
                  <a:cubicBezTo>
                    <a:pt x="3381879" y="3494738"/>
                    <a:pt x="3395821" y="3485873"/>
                    <a:pt x="3409925" y="3477250"/>
                  </a:cubicBezTo>
                  <a:lnTo>
                    <a:pt x="3451189" y="3449687"/>
                  </a:lnTo>
                  <a:lnTo>
                    <a:pt x="3491567" y="3420915"/>
                  </a:lnTo>
                  <a:cubicBezTo>
                    <a:pt x="3597709" y="3342175"/>
                    <a:pt x="3692647" y="3249734"/>
                    <a:pt x="3775819" y="3148509"/>
                  </a:cubicBezTo>
                  <a:lnTo>
                    <a:pt x="3837915" y="3064394"/>
                  </a:lnTo>
                  <a:lnTo>
                    <a:pt x="3837915" y="3357901"/>
                  </a:lnTo>
                  <a:lnTo>
                    <a:pt x="3766814" y="3428500"/>
                  </a:lnTo>
                  <a:cubicBezTo>
                    <a:pt x="3712111" y="3476786"/>
                    <a:pt x="3654809" y="3521938"/>
                    <a:pt x="3595693" y="3564129"/>
                  </a:cubicBezTo>
                  <a:lnTo>
                    <a:pt x="3551045" y="3595399"/>
                  </a:lnTo>
                  <a:lnTo>
                    <a:pt x="3505589" y="3625381"/>
                  </a:lnTo>
                  <a:cubicBezTo>
                    <a:pt x="3490277" y="3635052"/>
                    <a:pt x="3475045" y="3644965"/>
                    <a:pt x="3459651" y="3654475"/>
                  </a:cubicBezTo>
                  <a:lnTo>
                    <a:pt x="3413069" y="3682521"/>
                  </a:lnTo>
                  <a:cubicBezTo>
                    <a:pt x="3350529" y="3719191"/>
                    <a:pt x="3286779" y="3753766"/>
                    <a:pt x="3221417" y="3784956"/>
                  </a:cubicBezTo>
                  <a:cubicBezTo>
                    <a:pt x="3090695" y="3847496"/>
                    <a:pt x="2953121" y="3895691"/>
                    <a:pt x="2812003" y="3925188"/>
                  </a:cubicBezTo>
                  <a:cubicBezTo>
                    <a:pt x="2741403" y="3939856"/>
                    <a:pt x="2670239" y="3950091"/>
                    <a:pt x="2598995" y="3958070"/>
                  </a:cubicBezTo>
                  <a:cubicBezTo>
                    <a:pt x="2527831" y="3966210"/>
                    <a:pt x="2456747" y="3972738"/>
                    <a:pt x="2385825" y="3979428"/>
                  </a:cubicBezTo>
                  <a:cubicBezTo>
                    <a:pt x="2314821" y="3985794"/>
                    <a:pt x="2243819" y="3991436"/>
                    <a:pt x="2172655" y="3996433"/>
                  </a:cubicBezTo>
                  <a:lnTo>
                    <a:pt x="2119221" y="3999898"/>
                  </a:lnTo>
                  <a:cubicBezTo>
                    <a:pt x="2110437" y="4000543"/>
                    <a:pt x="2101007" y="4000946"/>
                    <a:pt x="2091739" y="4001429"/>
                  </a:cubicBezTo>
                  <a:cubicBezTo>
                    <a:pt x="2082471" y="4001913"/>
                    <a:pt x="2073121" y="4002396"/>
                    <a:pt x="2063773" y="4002558"/>
                  </a:cubicBezTo>
                  <a:cubicBezTo>
                    <a:pt x="2026459" y="4003767"/>
                    <a:pt x="1988821" y="4003364"/>
                    <a:pt x="1951103" y="4001027"/>
                  </a:cubicBezTo>
                  <a:cubicBezTo>
                    <a:pt x="1800151" y="3992322"/>
                    <a:pt x="1648073" y="3951784"/>
                    <a:pt x="1508565" y="3886262"/>
                  </a:cubicBezTo>
                  <a:cubicBezTo>
                    <a:pt x="1368655" y="3820900"/>
                    <a:pt x="1243089" y="3730796"/>
                    <a:pt x="1132757" y="3631183"/>
                  </a:cubicBezTo>
                  <a:cubicBezTo>
                    <a:pt x="1077389" y="3581376"/>
                    <a:pt x="1025487" y="3529071"/>
                    <a:pt x="976083" y="3475718"/>
                  </a:cubicBezTo>
                  <a:cubicBezTo>
                    <a:pt x="926681" y="3422366"/>
                    <a:pt x="879129" y="3368287"/>
                    <a:pt x="833675" y="3313645"/>
                  </a:cubicBezTo>
                  <a:cubicBezTo>
                    <a:pt x="742363" y="3204602"/>
                    <a:pt x="659109" y="3093141"/>
                    <a:pt x="577065" y="2984421"/>
                  </a:cubicBezTo>
                  <a:lnTo>
                    <a:pt x="514445" y="2901570"/>
                  </a:lnTo>
                  <a:cubicBezTo>
                    <a:pt x="493409" y="2873524"/>
                    <a:pt x="472213" y="2845236"/>
                    <a:pt x="451421" y="2816464"/>
                  </a:cubicBezTo>
                  <a:cubicBezTo>
                    <a:pt x="430547" y="2787773"/>
                    <a:pt x="409753" y="2758759"/>
                    <a:pt x="389203" y="2729262"/>
                  </a:cubicBezTo>
                  <a:cubicBezTo>
                    <a:pt x="368813" y="2699684"/>
                    <a:pt x="348583" y="2669864"/>
                    <a:pt x="328757" y="2639320"/>
                  </a:cubicBezTo>
                  <a:cubicBezTo>
                    <a:pt x="289025" y="2578552"/>
                    <a:pt x="250501" y="2515850"/>
                    <a:pt x="215281" y="2450489"/>
                  </a:cubicBezTo>
                  <a:cubicBezTo>
                    <a:pt x="179901" y="2385208"/>
                    <a:pt x="147019" y="2317671"/>
                    <a:pt x="118811" y="2247394"/>
                  </a:cubicBezTo>
                  <a:cubicBezTo>
                    <a:pt x="61589" y="2107483"/>
                    <a:pt x="22986" y="1957176"/>
                    <a:pt x="7835" y="1805419"/>
                  </a:cubicBezTo>
                  <a:cubicBezTo>
                    <a:pt x="4208" y="1767459"/>
                    <a:pt x="1467" y="1729500"/>
                    <a:pt x="662" y="1691621"/>
                  </a:cubicBezTo>
                  <a:lnTo>
                    <a:pt x="17" y="1663172"/>
                  </a:lnTo>
                  <a:cubicBezTo>
                    <a:pt x="-64" y="1653742"/>
                    <a:pt x="178" y="1644232"/>
                    <a:pt x="178" y="1634803"/>
                  </a:cubicBezTo>
                  <a:lnTo>
                    <a:pt x="500" y="1606515"/>
                  </a:lnTo>
                  <a:lnTo>
                    <a:pt x="1548" y="1579032"/>
                  </a:lnTo>
                  <a:cubicBezTo>
                    <a:pt x="3886" y="1505853"/>
                    <a:pt x="9688" y="1432513"/>
                    <a:pt x="19037" y="1359495"/>
                  </a:cubicBezTo>
                  <a:cubicBezTo>
                    <a:pt x="27902" y="1286397"/>
                    <a:pt x="40635" y="1213460"/>
                    <a:pt x="57561" y="1141329"/>
                  </a:cubicBezTo>
                  <a:cubicBezTo>
                    <a:pt x="74645" y="1069278"/>
                    <a:pt x="94875" y="997792"/>
                    <a:pt x="117925" y="927031"/>
                  </a:cubicBezTo>
                  <a:cubicBezTo>
                    <a:pt x="164427" y="785751"/>
                    <a:pt x="222293" y="646082"/>
                    <a:pt x="299421" y="516810"/>
                  </a:cubicBezTo>
                  <a:cubicBezTo>
                    <a:pt x="376387" y="387458"/>
                    <a:pt x="473987" y="271967"/>
                    <a:pt x="581981" y="171064"/>
                  </a:cubicBezTo>
                  <a:cubicBezTo>
                    <a:pt x="635899" y="120371"/>
                    <a:pt x="693281" y="74272"/>
                    <a:pt x="752035" y="3091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47">
              <a:extLst>
                <a:ext uri="{FF2B5EF4-FFF2-40B4-BE49-F238E27FC236}">
                  <a16:creationId xmlns:a16="http://schemas.microsoft.com/office/drawing/2014/main" id="{1B4529F9-5EF5-47FB-8602-594897BCD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774030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224262 h 3976446"/>
                <a:gd name="connsiteX6" fmla="*/ 3780558 w 3795910"/>
                <a:gd name="connsiteY6" fmla="*/ 1178644 h 3976446"/>
                <a:gd name="connsiteX7" fmla="*/ 3363890 w 3795910"/>
                <a:gd name="connsiteY7" fmla="*/ 478125 h 3976446"/>
                <a:gd name="connsiteX8" fmla="*/ 2925149 w 3795910"/>
                <a:gd name="connsiteY8" fmla="*/ 88243 h 3976446"/>
                <a:gd name="connsiteX9" fmla="*/ 875937 w 3795910"/>
                <a:gd name="connsiteY9" fmla="*/ 0 h 3976446"/>
                <a:gd name="connsiteX10" fmla="*/ 1567553 w 3795910"/>
                <a:gd name="connsiteY10" fmla="*/ 0 h 3976446"/>
                <a:gd name="connsiteX11" fmla="*/ 1509968 w 3795910"/>
                <a:gd name="connsiteY11" fmla="*/ 39800 h 3976446"/>
                <a:gd name="connsiteX12" fmla="*/ 1414576 w 3795910"/>
                <a:gd name="connsiteY12" fmla="*/ 108685 h 3976446"/>
                <a:gd name="connsiteX13" fmla="*/ 1208498 w 3795910"/>
                <a:gd name="connsiteY13" fmla="*/ 255204 h 3976446"/>
                <a:gd name="connsiteX14" fmla="*/ 402968 w 3795910"/>
                <a:gd name="connsiteY14" fmla="*/ 1630048 h 3976446"/>
                <a:gd name="connsiteX15" fmla="*/ 898536 w 3795910"/>
                <a:gd name="connsiteY15" fmla="*/ 2673733 h 3976446"/>
                <a:gd name="connsiteX16" fmla="*/ 996940 w 3795910"/>
                <a:gd name="connsiteY16" fmla="*/ 2800748 h 3976446"/>
                <a:gd name="connsiteX17" fmla="*/ 1511370 w 3795910"/>
                <a:gd name="connsiteY17" fmla="*/ 3378442 h 3976446"/>
                <a:gd name="connsiteX18" fmla="*/ 2063838 w 3795910"/>
                <a:gd name="connsiteY18" fmla="*/ 3573559 h 3976446"/>
                <a:gd name="connsiteX19" fmla="*/ 3410956 w 3795910"/>
                <a:gd name="connsiteY19" fmla="*/ 3135533 h 3976446"/>
                <a:gd name="connsiteX20" fmla="*/ 3791278 w 3795910"/>
                <a:gd name="connsiteY20" fmla="*/ 2642785 h 3976446"/>
                <a:gd name="connsiteX21" fmla="*/ 3795910 w 3795910"/>
                <a:gd name="connsiteY21" fmla="*/ 2631043 h 3976446"/>
                <a:gd name="connsiteX22" fmla="*/ 3795910 w 3795910"/>
                <a:gd name="connsiteY22" fmla="*/ 3326763 h 3976446"/>
                <a:gd name="connsiteX23" fmla="*/ 3669933 w 3795910"/>
                <a:gd name="connsiteY23" fmla="*/ 3444186 h 3976446"/>
                <a:gd name="connsiteX24" fmla="*/ 2063838 w 3795910"/>
                <a:gd name="connsiteY24" fmla="*/ 3976446 h 3976446"/>
                <a:gd name="connsiteX25" fmla="*/ 580998 w 3795910"/>
                <a:gd name="connsiteY25" fmla="*/ 2921799 h 3976446"/>
                <a:gd name="connsiteX26" fmla="*/ 0 w 3795910"/>
                <a:gd name="connsiteY26" fmla="*/ 1629967 h 3976446"/>
                <a:gd name="connsiteX27" fmla="*/ 766593 w 3795910"/>
                <a:gd name="connsiteY27"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95910" h="3976446">
                  <a:moveTo>
                    <a:pt x="2774030" y="0"/>
                  </a:moveTo>
                  <a:lnTo>
                    <a:pt x="3459445" y="0"/>
                  </a:lnTo>
                  <a:lnTo>
                    <a:pt x="3508635" y="43712"/>
                  </a:lnTo>
                  <a:cubicBezTo>
                    <a:pt x="3564724" y="98406"/>
                    <a:pt x="3618554" y="155892"/>
                    <a:pt x="3669933" y="215854"/>
                  </a:cubicBezTo>
                  <a:lnTo>
                    <a:pt x="3795910" y="376541"/>
                  </a:lnTo>
                  <a:lnTo>
                    <a:pt x="3795910" y="1224262"/>
                  </a:lnTo>
                  <a:lnTo>
                    <a:pt x="3780558" y="1178644"/>
                  </a:lnTo>
                  <a:cubicBezTo>
                    <a:pt x="3682718" y="924210"/>
                    <a:pt x="3538616" y="682027"/>
                    <a:pt x="3363890" y="478125"/>
                  </a:cubicBezTo>
                  <a:cubicBezTo>
                    <a:pt x="3230609" y="322539"/>
                    <a:pt x="3083546" y="191932"/>
                    <a:pt x="2925149" y="88243"/>
                  </a:cubicBezTo>
                  <a:close/>
                  <a:moveTo>
                    <a:pt x="875937" y="0"/>
                  </a:moveTo>
                  <a:lnTo>
                    <a:pt x="1567553" y="0"/>
                  </a:lnTo>
                  <a:lnTo>
                    <a:pt x="1509968" y="39800"/>
                  </a:lnTo>
                  <a:cubicBezTo>
                    <a:pt x="1479892" y="61177"/>
                    <a:pt x="1448244" y="84134"/>
                    <a:pt x="1414576" y="108685"/>
                  </a:cubicBezTo>
                  <a:cubicBezTo>
                    <a:pt x="1349618" y="156074"/>
                    <a:pt x="1282404" y="205075"/>
                    <a:pt x="1208498" y="255204"/>
                  </a:cubicBezTo>
                  <a:cubicBezTo>
                    <a:pt x="643862" y="638265"/>
                    <a:pt x="402968" y="1049452"/>
                    <a:pt x="402968" y="1630048"/>
                  </a:cubicBezTo>
                  <a:cubicBezTo>
                    <a:pt x="402968" y="2011093"/>
                    <a:pt x="599212" y="2290672"/>
                    <a:pt x="898536" y="2673733"/>
                  </a:cubicBezTo>
                  <a:cubicBezTo>
                    <a:pt x="931982" y="2716528"/>
                    <a:pt x="965026" y="2759323"/>
                    <a:pt x="996940" y="2800748"/>
                  </a:cubicBezTo>
                  <a:cubicBezTo>
                    <a:pt x="1170136" y="3025281"/>
                    <a:pt x="1333742" y="3237323"/>
                    <a:pt x="1511370" y="3378442"/>
                  </a:cubicBezTo>
                  <a:cubicBezTo>
                    <a:pt x="1681180" y="3513355"/>
                    <a:pt x="1851554" y="3573559"/>
                    <a:pt x="2063838" y="3573559"/>
                  </a:cubicBezTo>
                  <a:cubicBezTo>
                    <a:pt x="2595916" y="3573559"/>
                    <a:pt x="3074318" y="3418013"/>
                    <a:pt x="3410956" y="3135533"/>
                  </a:cubicBezTo>
                  <a:cubicBezTo>
                    <a:pt x="3575610" y="2997316"/>
                    <a:pt x="3703592" y="2831535"/>
                    <a:pt x="3791278" y="2642785"/>
                  </a:cubicBezTo>
                  <a:lnTo>
                    <a:pt x="3795910" y="2631043"/>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34DBA3A0-5DF8-4AED-9948-651C52A4C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580815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510297 h 3976446"/>
                <a:gd name="connsiteX6" fmla="*/ 3768579 w 3795910"/>
                <a:gd name="connsiteY6" fmla="*/ 1396156 h 3976446"/>
                <a:gd name="connsiteX7" fmla="*/ 3705364 w 3795910"/>
                <a:gd name="connsiteY7" fmla="*/ 1207496 h 3976446"/>
                <a:gd name="connsiteX8" fmla="*/ 3302720 w 3795910"/>
                <a:gd name="connsiteY8" fmla="*/ 530511 h 3976446"/>
                <a:gd name="connsiteX9" fmla="*/ 2726154 w 3795910"/>
                <a:gd name="connsiteY9" fmla="*/ 65165 h 3976446"/>
                <a:gd name="connsiteX10" fmla="*/ 875937 w 3795910"/>
                <a:gd name="connsiteY10" fmla="*/ 0 h 3976446"/>
                <a:gd name="connsiteX11" fmla="*/ 1715693 w 3795910"/>
                <a:gd name="connsiteY11" fmla="*/ 0 h 3976446"/>
                <a:gd name="connsiteX12" fmla="*/ 1710753 w 3795910"/>
                <a:gd name="connsiteY12" fmla="*/ 2712 h 3976446"/>
                <a:gd name="connsiteX13" fmla="*/ 1462046 w 3795910"/>
                <a:gd name="connsiteY13" fmla="*/ 173724 h 3976446"/>
                <a:gd name="connsiteX14" fmla="*/ 1253712 w 3795910"/>
                <a:gd name="connsiteY14" fmla="*/ 321855 h 3976446"/>
                <a:gd name="connsiteX15" fmla="*/ 676824 w 3795910"/>
                <a:gd name="connsiteY15" fmla="*/ 886976 h 3976446"/>
                <a:gd name="connsiteX16" fmla="*/ 483560 w 3795910"/>
                <a:gd name="connsiteY16" fmla="*/ 1629967 h 3976446"/>
                <a:gd name="connsiteX17" fmla="*/ 606626 w 3795910"/>
                <a:gd name="connsiteY17" fmla="*/ 2107886 h 3976446"/>
                <a:gd name="connsiteX18" fmla="*/ 961964 w 3795910"/>
                <a:gd name="connsiteY18" fmla="*/ 2624007 h 3976446"/>
                <a:gd name="connsiteX19" fmla="*/ 1060690 w 3795910"/>
                <a:gd name="connsiteY19" fmla="*/ 2751425 h 3976446"/>
                <a:gd name="connsiteX20" fmla="*/ 1561498 w 3795910"/>
                <a:gd name="connsiteY20" fmla="*/ 3315257 h 3976446"/>
                <a:gd name="connsiteX21" fmla="*/ 2063838 w 3795910"/>
                <a:gd name="connsiteY21" fmla="*/ 3492885 h 3976446"/>
                <a:gd name="connsiteX22" fmla="*/ 3359136 w 3795910"/>
                <a:gd name="connsiteY22" fmla="*/ 3073718 h 3976446"/>
                <a:gd name="connsiteX23" fmla="*/ 3718180 w 3795910"/>
                <a:gd name="connsiteY23" fmla="*/ 2608775 h 3976446"/>
                <a:gd name="connsiteX24" fmla="*/ 3776400 w 3795910"/>
                <a:gd name="connsiteY24" fmla="*/ 2461172 h 3976446"/>
                <a:gd name="connsiteX25" fmla="*/ 3795910 w 3795910"/>
                <a:gd name="connsiteY25" fmla="*/ 2387988 h 3976446"/>
                <a:gd name="connsiteX26" fmla="*/ 3795910 w 3795910"/>
                <a:gd name="connsiteY26" fmla="*/ 3326763 h 3976446"/>
                <a:gd name="connsiteX27" fmla="*/ 3669933 w 3795910"/>
                <a:gd name="connsiteY27" fmla="*/ 3444186 h 3976446"/>
                <a:gd name="connsiteX28" fmla="*/ 2063838 w 3795910"/>
                <a:gd name="connsiteY28" fmla="*/ 3976446 h 3976446"/>
                <a:gd name="connsiteX29" fmla="*/ 580998 w 3795910"/>
                <a:gd name="connsiteY29" fmla="*/ 2921799 h 3976446"/>
                <a:gd name="connsiteX30" fmla="*/ 0 w 3795910"/>
                <a:gd name="connsiteY30" fmla="*/ 1629967 h 3976446"/>
                <a:gd name="connsiteX31" fmla="*/ 766593 w 3795910"/>
                <a:gd name="connsiteY31"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95910" h="3976446">
                  <a:moveTo>
                    <a:pt x="2580815" y="0"/>
                  </a:moveTo>
                  <a:lnTo>
                    <a:pt x="3459445" y="0"/>
                  </a:lnTo>
                  <a:lnTo>
                    <a:pt x="3508635" y="43712"/>
                  </a:lnTo>
                  <a:cubicBezTo>
                    <a:pt x="3564724" y="98406"/>
                    <a:pt x="3618554" y="155892"/>
                    <a:pt x="3669933" y="215854"/>
                  </a:cubicBezTo>
                  <a:lnTo>
                    <a:pt x="3795910" y="376541"/>
                  </a:lnTo>
                  <a:lnTo>
                    <a:pt x="3795910" y="1510297"/>
                  </a:lnTo>
                  <a:lnTo>
                    <a:pt x="3768579" y="1396156"/>
                  </a:lnTo>
                  <a:cubicBezTo>
                    <a:pt x="3750381" y="1332688"/>
                    <a:pt x="3729281" y="1269653"/>
                    <a:pt x="3705364" y="1207496"/>
                  </a:cubicBezTo>
                  <a:cubicBezTo>
                    <a:pt x="3610748" y="961606"/>
                    <a:pt x="3471482" y="727482"/>
                    <a:pt x="3302720" y="530511"/>
                  </a:cubicBezTo>
                  <a:cubicBezTo>
                    <a:pt x="3134198" y="333783"/>
                    <a:pt x="2934810" y="172918"/>
                    <a:pt x="2726154" y="65165"/>
                  </a:cubicBezTo>
                  <a:close/>
                  <a:moveTo>
                    <a:pt x="875937" y="0"/>
                  </a:moveTo>
                  <a:lnTo>
                    <a:pt x="1715693" y="0"/>
                  </a:lnTo>
                  <a:lnTo>
                    <a:pt x="1710753" y="2712"/>
                  </a:lnTo>
                  <a:cubicBezTo>
                    <a:pt x="1639116" y="45512"/>
                    <a:pt x="1560209" y="102126"/>
                    <a:pt x="1462046" y="173724"/>
                  </a:cubicBezTo>
                  <a:cubicBezTo>
                    <a:pt x="1396524" y="221516"/>
                    <a:pt x="1328744" y="270920"/>
                    <a:pt x="1253712" y="321855"/>
                  </a:cubicBezTo>
                  <a:cubicBezTo>
                    <a:pt x="988236" y="501981"/>
                    <a:pt x="799488" y="686782"/>
                    <a:pt x="676824" y="886976"/>
                  </a:cubicBezTo>
                  <a:cubicBezTo>
                    <a:pt x="546746" y="1099179"/>
                    <a:pt x="483560" y="1342248"/>
                    <a:pt x="483560" y="1629967"/>
                  </a:cubicBezTo>
                  <a:cubicBezTo>
                    <a:pt x="483560" y="1793249"/>
                    <a:pt x="522648" y="1945087"/>
                    <a:pt x="606626" y="2107886"/>
                  </a:cubicBezTo>
                  <a:cubicBezTo>
                    <a:pt x="692862" y="2275037"/>
                    <a:pt x="818588" y="2440495"/>
                    <a:pt x="961964" y="2624007"/>
                  </a:cubicBezTo>
                  <a:cubicBezTo>
                    <a:pt x="995572" y="2667044"/>
                    <a:pt x="1028694" y="2709919"/>
                    <a:pt x="1060690" y="2751425"/>
                  </a:cubicBezTo>
                  <a:cubicBezTo>
                    <a:pt x="1230824" y="2971929"/>
                    <a:pt x="1391526" y="3180182"/>
                    <a:pt x="1561498" y="3315257"/>
                  </a:cubicBezTo>
                  <a:cubicBezTo>
                    <a:pt x="1718172" y="3439773"/>
                    <a:pt x="1868398" y="3492885"/>
                    <a:pt x="2063838" y="3492885"/>
                  </a:cubicBezTo>
                  <a:cubicBezTo>
                    <a:pt x="2576976" y="3492885"/>
                    <a:pt x="3037004" y="3344029"/>
                    <a:pt x="3359136" y="3073718"/>
                  </a:cubicBezTo>
                  <a:cubicBezTo>
                    <a:pt x="3514680" y="2943157"/>
                    <a:pt x="3635490" y="2786805"/>
                    <a:pt x="3718180" y="2608775"/>
                  </a:cubicBezTo>
                  <a:cubicBezTo>
                    <a:pt x="3740323" y="2561124"/>
                    <a:pt x="3759736" y="2511891"/>
                    <a:pt x="3776400" y="2461172"/>
                  </a:cubicBezTo>
                  <a:lnTo>
                    <a:pt x="3795910" y="2387988"/>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 name="Freeform: Shape 49">
              <a:extLst>
                <a:ext uri="{FF2B5EF4-FFF2-40B4-BE49-F238E27FC236}">
                  <a16:creationId xmlns:a16="http://schemas.microsoft.com/office/drawing/2014/main" id="{D78D78D6-6C82-4A4B-8C11-568BD5AC7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19432" y="8192"/>
              <a:ext cx="4072264" cy="4166243"/>
            </a:xfrm>
            <a:custGeom>
              <a:avLst/>
              <a:gdLst>
                <a:gd name="connsiteX0" fmla="*/ 32479 w 4072264"/>
                <a:gd name="connsiteY0" fmla="*/ 1644313 h 4166243"/>
                <a:gd name="connsiteX1" fmla="*/ 32318 w 4072264"/>
                <a:gd name="connsiteY1" fmla="*/ 1657691 h 4166243"/>
                <a:gd name="connsiteX2" fmla="*/ 32399 w 4072264"/>
                <a:gd name="connsiteY2" fmla="*/ 1669458 h 4166243"/>
                <a:gd name="connsiteX3" fmla="*/ 32479 w 4072264"/>
                <a:gd name="connsiteY3" fmla="*/ 1644313 h 4166243"/>
                <a:gd name="connsiteX4" fmla="*/ 3644856 w 4072264"/>
                <a:gd name="connsiteY4" fmla="*/ 0 h 4166243"/>
                <a:gd name="connsiteX5" fmla="*/ 4072264 w 4072264"/>
                <a:gd name="connsiteY5" fmla="*/ 0 h 4166243"/>
                <a:gd name="connsiteX6" fmla="*/ 4072264 w 4072264"/>
                <a:gd name="connsiteY6" fmla="*/ 475595 h 4166243"/>
                <a:gd name="connsiteX7" fmla="*/ 4056974 w 4072264"/>
                <a:gd name="connsiteY7" fmla="*/ 454219 h 4166243"/>
                <a:gd name="connsiteX8" fmla="*/ 4023144 w 4072264"/>
                <a:gd name="connsiteY8" fmla="*/ 408815 h 4166243"/>
                <a:gd name="connsiteX9" fmla="*/ 4022984 w 4072264"/>
                <a:gd name="connsiteY9" fmla="*/ 408654 h 4166243"/>
                <a:gd name="connsiteX10" fmla="*/ 4022822 w 4072264"/>
                <a:gd name="connsiteY10" fmla="*/ 408493 h 4166243"/>
                <a:gd name="connsiteX11" fmla="*/ 3995984 w 4072264"/>
                <a:gd name="connsiteY11" fmla="*/ 373435 h 4166243"/>
                <a:gd name="connsiteX12" fmla="*/ 3990424 w 4072264"/>
                <a:gd name="connsiteY12" fmla="*/ 366342 h 4166243"/>
                <a:gd name="connsiteX13" fmla="*/ 3957622 w 4072264"/>
                <a:gd name="connsiteY13" fmla="*/ 325240 h 4166243"/>
                <a:gd name="connsiteX14" fmla="*/ 3817228 w 4072264"/>
                <a:gd name="connsiteY14" fmla="*/ 165262 h 4166243"/>
                <a:gd name="connsiteX15" fmla="*/ 3663395 w 4072264"/>
                <a:gd name="connsiteY15" fmla="*/ 15247 h 4166243"/>
                <a:gd name="connsiteX16" fmla="*/ 750521 w 4072264"/>
                <a:gd name="connsiteY16" fmla="*/ 0 h 4166243"/>
                <a:gd name="connsiteX17" fmla="*/ 1219165 w 4072264"/>
                <a:gd name="connsiteY17" fmla="*/ 0 h 4166243"/>
                <a:gd name="connsiteX18" fmla="*/ 1207612 w 4072264"/>
                <a:gd name="connsiteY18" fmla="*/ 8508 h 4166243"/>
                <a:gd name="connsiteX19" fmla="*/ 1165058 w 4072264"/>
                <a:gd name="connsiteY19" fmla="*/ 39778 h 4166243"/>
                <a:gd name="connsiteX20" fmla="*/ 1164898 w 4072264"/>
                <a:gd name="connsiteY20" fmla="*/ 39939 h 4166243"/>
                <a:gd name="connsiteX21" fmla="*/ 1164736 w 4072264"/>
                <a:gd name="connsiteY21" fmla="*/ 40100 h 4166243"/>
                <a:gd name="connsiteX22" fmla="*/ 1092606 w 4072264"/>
                <a:gd name="connsiteY22" fmla="*/ 94823 h 4166243"/>
                <a:gd name="connsiteX23" fmla="*/ 1078984 w 4072264"/>
                <a:gd name="connsiteY23" fmla="*/ 105381 h 4166243"/>
                <a:gd name="connsiteX24" fmla="*/ 1072376 w 4072264"/>
                <a:gd name="connsiteY24" fmla="*/ 110700 h 4166243"/>
                <a:gd name="connsiteX25" fmla="*/ 995974 w 4072264"/>
                <a:gd name="connsiteY25" fmla="*/ 173724 h 4166243"/>
                <a:gd name="connsiteX26" fmla="*/ 839784 w 4072264"/>
                <a:gd name="connsiteY26" fmla="*/ 318309 h 4166243"/>
                <a:gd name="connsiteX27" fmla="*/ 580030 w 4072264"/>
                <a:gd name="connsiteY27" fmla="*/ 641730 h 4166243"/>
                <a:gd name="connsiteX28" fmla="*/ 482754 w 4072264"/>
                <a:gd name="connsiteY28" fmla="*/ 819842 h 4166243"/>
                <a:gd name="connsiteX29" fmla="*/ 482674 w 4072264"/>
                <a:gd name="connsiteY29" fmla="*/ 820003 h 4166243"/>
                <a:gd name="connsiteX30" fmla="*/ 482594 w 4072264"/>
                <a:gd name="connsiteY30" fmla="*/ 820164 h 4166243"/>
                <a:gd name="connsiteX31" fmla="*/ 409092 w 4072264"/>
                <a:gd name="connsiteY31" fmla="*/ 1008189 h 4166243"/>
                <a:gd name="connsiteX32" fmla="*/ 358238 w 4072264"/>
                <a:gd name="connsiteY32" fmla="*/ 1204514 h 4166243"/>
                <a:gd name="connsiteX33" fmla="*/ 341474 w 4072264"/>
                <a:gd name="connsiteY33" fmla="*/ 1304128 h 4166243"/>
                <a:gd name="connsiteX34" fmla="*/ 330110 w 4072264"/>
                <a:gd name="connsiteY34" fmla="*/ 1404144 h 4166243"/>
                <a:gd name="connsiteX35" fmla="*/ 321084 w 4072264"/>
                <a:gd name="connsiteY35" fmla="*/ 1611189 h 4166243"/>
                <a:gd name="connsiteX36" fmla="*/ 321084 w 4072264"/>
                <a:gd name="connsiteY36" fmla="*/ 1621586 h 4166243"/>
                <a:gd name="connsiteX37" fmla="*/ 321004 w 4072264"/>
                <a:gd name="connsiteY37" fmla="*/ 1635286 h 4166243"/>
                <a:gd name="connsiteX38" fmla="*/ 321406 w 4072264"/>
                <a:gd name="connsiteY38" fmla="*/ 1661963 h 4166243"/>
                <a:gd name="connsiteX39" fmla="*/ 321406 w 4072264"/>
                <a:gd name="connsiteY39" fmla="*/ 1662205 h 4166243"/>
                <a:gd name="connsiteX40" fmla="*/ 321406 w 4072264"/>
                <a:gd name="connsiteY40" fmla="*/ 1662446 h 4166243"/>
                <a:gd name="connsiteX41" fmla="*/ 322052 w 4072264"/>
                <a:gd name="connsiteY41" fmla="*/ 1687511 h 4166243"/>
                <a:gd name="connsiteX42" fmla="*/ 323340 w 4072264"/>
                <a:gd name="connsiteY42" fmla="*/ 1712737 h 4166243"/>
                <a:gd name="connsiteX43" fmla="*/ 331964 w 4072264"/>
                <a:gd name="connsiteY43" fmla="*/ 1811544 h 4166243"/>
                <a:gd name="connsiteX44" fmla="*/ 435204 w 4072264"/>
                <a:gd name="connsiteY44" fmla="*/ 2193557 h 4166243"/>
                <a:gd name="connsiteX45" fmla="*/ 525146 w 4072264"/>
                <a:gd name="connsiteY45" fmla="*/ 2374973 h 4166243"/>
                <a:gd name="connsiteX46" fmla="*/ 635076 w 4072264"/>
                <a:gd name="connsiteY46" fmla="*/ 2550989 h 4166243"/>
                <a:gd name="connsiteX47" fmla="*/ 760076 w 4072264"/>
                <a:gd name="connsiteY47" fmla="*/ 2723056 h 4166243"/>
                <a:gd name="connsiteX48" fmla="*/ 826324 w 4072264"/>
                <a:gd name="connsiteY48" fmla="*/ 2808002 h 4166243"/>
                <a:gd name="connsiteX49" fmla="*/ 895634 w 4072264"/>
                <a:gd name="connsiteY49" fmla="*/ 2894640 h 4166243"/>
                <a:gd name="connsiteX50" fmla="*/ 1009998 w 4072264"/>
                <a:gd name="connsiteY50" fmla="*/ 3040675 h 4166243"/>
                <a:gd name="connsiteX51" fmla="*/ 1168604 w 4072264"/>
                <a:gd name="connsiteY51" fmla="*/ 3241353 h 4166243"/>
                <a:gd name="connsiteX52" fmla="*/ 1452938 w 4072264"/>
                <a:gd name="connsiteY52" fmla="*/ 3553733 h 4166243"/>
                <a:gd name="connsiteX53" fmla="*/ 1609774 w 4072264"/>
                <a:gd name="connsiteY53" fmla="*/ 3682925 h 4166243"/>
                <a:gd name="connsiteX54" fmla="*/ 1780550 w 4072264"/>
                <a:gd name="connsiteY54" fmla="*/ 3785117 h 4166243"/>
                <a:gd name="connsiteX55" fmla="*/ 2162966 w 4072264"/>
                <a:gd name="connsiteY55" fmla="*/ 3891903 h 4166243"/>
                <a:gd name="connsiteX56" fmla="*/ 2264918 w 4072264"/>
                <a:gd name="connsiteY56" fmla="*/ 3897948 h 4166243"/>
                <a:gd name="connsiteX57" fmla="*/ 2268866 w 4072264"/>
                <a:gd name="connsiteY57" fmla="*/ 3898028 h 4166243"/>
                <a:gd name="connsiteX58" fmla="*/ 2317546 w 4072264"/>
                <a:gd name="connsiteY58" fmla="*/ 3898270 h 4166243"/>
                <a:gd name="connsiteX59" fmla="*/ 2332938 w 4072264"/>
                <a:gd name="connsiteY59" fmla="*/ 3898189 h 4166243"/>
                <a:gd name="connsiteX60" fmla="*/ 2371542 w 4072264"/>
                <a:gd name="connsiteY60" fmla="*/ 3897706 h 4166243"/>
                <a:gd name="connsiteX61" fmla="*/ 2586566 w 4072264"/>
                <a:gd name="connsiteY61" fmla="*/ 3887067 h 4166243"/>
                <a:gd name="connsiteX62" fmla="*/ 3012342 w 4072264"/>
                <a:gd name="connsiteY62" fmla="*/ 3822270 h 4166243"/>
                <a:gd name="connsiteX63" fmla="*/ 3422482 w 4072264"/>
                <a:gd name="connsiteY63" fmla="*/ 3692031 h 4166243"/>
                <a:gd name="connsiteX64" fmla="*/ 3520806 w 4072264"/>
                <a:gd name="connsiteY64" fmla="*/ 3648592 h 4166243"/>
                <a:gd name="connsiteX65" fmla="*/ 3617034 w 4072264"/>
                <a:gd name="connsiteY65" fmla="*/ 3600236 h 4166243"/>
                <a:gd name="connsiteX66" fmla="*/ 3801190 w 4072264"/>
                <a:gd name="connsiteY66" fmla="*/ 3489984 h 4166243"/>
                <a:gd name="connsiteX67" fmla="*/ 3972270 w 4072264"/>
                <a:gd name="connsiteY67" fmla="*/ 3360792 h 4166243"/>
                <a:gd name="connsiteX68" fmla="*/ 4072264 w 4072264"/>
                <a:gd name="connsiteY68" fmla="*/ 3265310 h 4166243"/>
                <a:gd name="connsiteX69" fmla="*/ 4072264 w 4072264"/>
                <a:gd name="connsiteY69" fmla="*/ 3510549 h 4166243"/>
                <a:gd name="connsiteX70" fmla="*/ 3999825 w 4072264"/>
                <a:gd name="connsiteY70" fmla="*/ 3577347 h 4166243"/>
                <a:gd name="connsiteX71" fmla="*/ 3626222 w 4072264"/>
                <a:gd name="connsiteY71" fmla="*/ 3843467 h 4166243"/>
                <a:gd name="connsiteX72" fmla="*/ 2418610 w 4072264"/>
                <a:gd name="connsiteY72" fmla="*/ 4166243 h 4166243"/>
                <a:gd name="connsiteX73" fmla="*/ 1477278 w 4072264"/>
                <a:gd name="connsiteY73" fmla="*/ 3976204 h 4166243"/>
                <a:gd name="connsiteX74" fmla="*/ 708738 w 4072264"/>
                <a:gd name="connsiteY74" fmla="*/ 3458069 h 4166243"/>
                <a:gd name="connsiteX75" fmla="*/ 190604 w 4072264"/>
                <a:gd name="connsiteY75" fmla="*/ 2689529 h 4166243"/>
                <a:gd name="connsiteX76" fmla="*/ 564 w 4072264"/>
                <a:gd name="connsiteY76" fmla="*/ 1748440 h 4166243"/>
                <a:gd name="connsiteX77" fmla="*/ 806 w 4072264"/>
                <a:gd name="connsiteY77" fmla="*/ 1729661 h 4166243"/>
                <a:gd name="connsiteX78" fmla="*/ 968 w 4072264"/>
                <a:gd name="connsiteY78" fmla="*/ 1720474 h 4166243"/>
                <a:gd name="connsiteX79" fmla="*/ 242 w 4072264"/>
                <a:gd name="connsiteY79" fmla="*/ 1700406 h 4166243"/>
                <a:gd name="connsiteX80" fmla="*/ 242 w 4072264"/>
                <a:gd name="connsiteY80" fmla="*/ 1699922 h 4166243"/>
                <a:gd name="connsiteX81" fmla="*/ 242 w 4072264"/>
                <a:gd name="connsiteY81" fmla="*/ 1699439 h 4166243"/>
                <a:gd name="connsiteX82" fmla="*/ 81 w 4072264"/>
                <a:gd name="connsiteY82" fmla="*/ 1669942 h 4166243"/>
                <a:gd name="connsiteX83" fmla="*/ 0 w 4072264"/>
                <a:gd name="connsiteY83" fmla="*/ 1657691 h 4166243"/>
                <a:gd name="connsiteX84" fmla="*/ 564 w 4072264"/>
                <a:gd name="connsiteY84" fmla="*/ 1620860 h 4166243"/>
                <a:gd name="connsiteX85" fmla="*/ 806 w 4072264"/>
                <a:gd name="connsiteY85" fmla="*/ 1610383 h 4166243"/>
                <a:gd name="connsiteX86" fmla="*/ 4917 w 4072264"/>
                <a:gd name="connsiteY86" fmla="*/ 1508432 h 4166243"/>
                <a:gd name="connsiteX87" fmla="*/ 5722 w 4072264"/>
                <a:gd name="connsiteY87" fmla="*/ 1492878 h 4166243"/>
                <a:gd name="connsiteX88" fmla="*/ 5722 w 4072264"/>
                <a:gd name="connsiteY88" fmla="*/ 1492394 h 4166243"/>
                <a:gd name="connsiteX89" fmla="*/ 5803 w 4072264"/>
                <a:gd name="connsiteY89" fmla="*/ 1491911 h 4166243"/>
                <a:gd name="connsiteX90" fmla="*/ 7012 w 4072264"/>
                <a:gd name="connsiteY90" fmla="*/ 1477565 h 4166243"/>
                <a:gd name="connsiteX91" fmla="*/ 17086 w 4072264"/>
                <a:gd name="connsiteY91" fmla="*/ 1374486 h 4166243"/>
                <a:gd name="connsiteX92" fmla="*/ 57302 w 4072264"/>
                <a:gd name="connsiteY92" fmla="*/ 1139556 h 4166243"/>
                <a:gd name="connsiteX93" fmla="*/ 126935 w 4072264"/>
                <a:gd name="connsiteY93" fmla="*/ 909139 h 4166243"/>
                <a:gd name="connsiteX94" fmla="*/ 228161 w 4072264"/>
                <a:gd name="connsiteY94" fmla="*/ 689683 h 4166243"/>
                <a:gd name="connsiteX95" fmla="*/ 332850 w 4072264"/>
                <a:gd name="connsiteY95" fmla="*/ 525031 h 4166243"/>
                <a:gd name="connsiteX96" fmla="*/ 710763 w 4072264"/>
                <a:gd name="connsiteY96" fmla="*/ 37249 h 416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072264" h="4166243">
                  <a:moveTo>
                    <a:pt x="32479" y="1644313"/>
                  </a:moveTo>
                  <a:cubicBezTo>
                    <a:pt x="32399" y="1648746"/>
                    <a:pt x="32318" y="1653178"/>
                    <a:pt x="32318" y="1657691"/>
                  </a:cubicBezTo>
                  <a:cubicBezTo>
                    <a:pt x="32318" y="1661560"/>
                    <a:pt x="32318" y="1665428"/>
                    <a:pt x="32399" y="1669458"/>
                  </a:cubicBezTo>
                  <a:cubicBezTo>
                    <a:pt x="32238" y="1660915"/>
                    <a:pt x="32399" y="1652614"/>
                    <a:pt x="32479" y="1644313"/>
                  </a:cubicBezTo>
                  <a:close/>
                  <a:moveTo>
                    <a:pt x="3644856" y="0"/>
                  </a:moveTo>
                  <a:lnTo>
                    <a:pt x="4072264" y="0"/>
                  </a:lnTo>
                  <a:lnTo>
                    <a:pt x="4072264" y="475595"/>
                  </a:lnTo>
                  <a:lnTo>
                    <a:pt x="4056974" y="454219"/>
                  </a:lnTo>
                  <a:cubicBezTo>
                    <a:pt x="4046396" y="439662"/>
                    <a:pt x="4034951" y="424208"/>
                    <a:pt x="4023144" y="408815"/>
                  </a:cubicBezTo>
                  <a:lnTo>
                    <a:pt x="4022984" y="408654"/>
                  </a:lnTo>
                  <a:lnTo>
                    <a:pt x="4022822" y="408493"/>
                  </a:lnTo>
                  <a:cubicBezTo>
                    <a:pt x="4014118" y="396726"/>
                    <a:pt x="4004930" y="384879"/>
                    <a:pt x="3995984" y="373435"/>
                  </a:cubicBezTo>
                  <a:lnTo>
                    <a:pt x="3990424" y="366342"/>
                  </a:lnTo>
                  <a:cubicBezTo>
                    <a:pt x="3979060" y="351433"/>
                    <a:pt x="3967454" y="337248"/>
                    <a:pt x="3957622" y="325240"/>
                  </a:cubicBezTo>
                  <a:cubicBezTo>
                    <a:pt x="3908782" y="265601"/>
                    <a:pt x="3862844" y="213295"/>
                    <a:pt x="3817228" y="165262"/>
                  </a:cubicBezTo>
                  <a:cubicBezTo>
                    <a:pt x="3767905" y="112957"/>
                    <a:pt x="3716507" y="62848"/>
                    <a:pt x="3663395" y="15247"/>
                  </a:cubicBezTo>
                  <a:close/>
                  <a:moveTo>
                    <a:pt x="750521" y="0"/>
                  </a:moveTo>
                  <a:lnTo>
                    <a:pt x="1219165" y="0"/>
                  </a:lnTo>
                  <a:lnTo>
                    <a:pt x="1207612" y="8508"/>
                  </a:lnTo>
                  <a:cubicBezTo>
                    <a:pt x="1192782" y="19307"/>
                    <a:pt x="1178680" y="29542"/>
                    <a:pt x="1165058" y="39778"/>
                  </a:cubicBezTo>
                  <a:lnTo>
                    <a:pt x="1164898" y="39939"/>
                  </a:lnTo>
                  <a:lnTo>
                    <a:pt x="1164736" y="40100"/>
                  </a:lnTo>
                  <a:cubicBezTo>
                    <a:pt x="1140478" y="57750"/>
                    <a:pt x="1116138" y="76609"/>
                    <a:pt x="1092606" y="94823"/>
                  </a:cubicBezTo>
                  <a:lnTo>
                    <a:pt x="1078984" y="105381"/>
                  </a:lnTo>
                  <a:lnTo>
                    <a:pt x="1072376" y="110700"/>
                  </a:lnTo>
                  <a:cubicBezTo>
                    <a:pt x="1047070" y="131171"/>
                    <a:pt x="1020878" y="152206"/>
                    <a:pt x="995974" y="173724"/>
                  </a:cubicBezTo>
                  <a:cubicBezTo>
                    <a:pt x="940526" y="221032"/>
                    <a:pt x="887978" y="269711"/>
                    <a:pt x="839784" y="318309"/>
                  </a:cubicBezTo>
                  <a:cubicBezTo>
                    <a:pt x="737672" y="421791"/>
                    <a:pt x="650228" y="530672"/>
                    <a:pt x="580030" y="641730"/>
                  </a:cubicBezTo>
                  <a:cubicBezTo>
                    <a:pt x="540620" y="704593"/>
                    <a:pt x="508786" y="762782"/>
                    <a:pt x="482754" y="819842"/>
                  </a:cubicBezTo>
                  <a:lnTo>
                    <a:pt x="482674" y="820003"/>
                  </a:lnTo>
                  <a:lnTo>
                    <a:pt x="482594" y="820164"/>
                  </a:lnTo>
                  <a:cubicBezTo>
                    <a:pt x="455272" y="878192"/>
                    <a:pt x="430530" y="941457"/>
                    <a:pt x="409092" y="1008189"/>
                  </a:cubicBezTo>
                  <a:cubicBezTo>
                    <a:pt x="389346" y="1069601"/>
                    <a:pt x="372180" y="1135688"/>
                    <a:pt x="358238" y="1204514"/>
                  </a:cubicBezTo>
                  <a:cubicBezTo>
                    <a:pt x="351952" y="1236188"/>
                    <a:pt x="346310" y="1269795"/>
                    <a:pt x="341474" y="1304128"/>
                  </a:cubicBezTo>
                  <a:cubicBezTo>
                    <a:pt x="336962" y="1336365"/>
                    <a:pt x="333174" y="1370053"/>
                    <a:pt x="330110" y="1404144"/>
                  </a:cubicBezTo>
                  <a:cubicBezTo>
                    <a:pt x="324146" y="1469344"/>
                    <a:pt x="321246" y="1537043"/>
                    <a:pt x="321084" y="1611189"/>
                  </a:cubicBezTo>
                  <a:lnTo>
                    <a:pt x="321084" y="1621586"/>
                  </a:lnTo>
                  <a:cubicBezTo>
                    <a:pt x="321004" y="1626179"/>
                    <a:pt x="321004" y="1630693"/>
                    <a:pt x="321004" y="1635286"/>
                  </a:cubicBezTo>
                  <a:cubicBezTo>
                    <a:pt x="321004" y="1646328"/>
                    <a:pt x="321084" y="1654548"/>
                    <a:pt x="321406" y="1661963"/>
                  </a:cubicBezTo>
                  <a:lnTo>
                    <a:pt x="321406" y="1662205"/>
                  </a:lnTo>
                  <a:lnTo>
                    <a:pt x="321406" y="1662446"/>
                  </a:lnTo>
                  <a:lnTo>
                    <a:pt x="322052" y="1687511"/>
                  </a:lnTo>
                  <a:lnTo>
                    <a:pt x="323340" y="1712737"/>
                  </a:lnTo>
                  <a:cubicBezTo>
                    <a:pt x="324630" y="1741428"/>
                    <a:pt x="327290" y="1771973"/>
                    <a:pt x="331964" y="1811544"/>
                  </a:cubicBezTo>
                  <a:cubicBezTo>
                    <a:pt x="347680" y="1940091"/>
                    <a:pt x="382416" y="2068637"/>
                    <a:pt x="435204" y="2193557"/>
                  </a:cubicBezTo>
                  <a:cubicBezTo>
                    <a:pt x="459140" y="2250859"/>
                    <a:pt x="488558" y="2310176"/>
                    <a:pt x="525146" y="2374973"/>
                  </a:cubicBezTo>
                  <a:cubicBezTo>
                    <a:pt x="556416" y="2430744"/>
                    <a:pt x="592362" y="2488287"/>
                    <a:pt x="635076" y="2550989"/>
                  </a:cubicBezTo>
                  <a:cubicBezTo>
                    <a:pt x="670216" y="2602569"/>
                    <a:pt x="709948" y="2657292"/>
                    <a:pt x="760076" y="2723056"/>
                  </a:cubicBezTo>
                  <a:cubicBezTo>
                    <a:pt x="781998" y="2751909"/>
                    <a:pt x="804968" y="2781003"/>
                    <a:pt x="826324" y="2808002"/>
                  </a:cubicBezTo>
                  <a:lnTo>
                    <a:pt x="895634" y="2894640"/>
                  </a:lnTo>
                  <a:cubicBezTo>
                    <a:pt x="934320" y="2943399"/>
                    <a:pt x="972762" y="2992883"/>
                    <a:pt x="1009998" y="3040675"/>
                  </a:cubicBezTo>
                  <a:cubicBezTo>
                    <a:pt x="1061818" y="3107245"/>
                    <a:pt x="1115414" y="3176153"/>
                    <a:pt x="1168604" y="3241353"/>
                  </a:cubicBezTo>
                  <a:cubicBezTo>
                    <a:pt x="1276680" y="3374896"/>
                    <a:pt x="1364448" y="3471286"/>
                    <a:pt x="1452938" y="3553733"/>
                  </a:cubicBezTo>
                  <a:cubicBezTo>
                    <a:pt x="1507178" y="3603943"/>
                    <a:pt x="1558516" y="3646254"/>
                    <a:pt x="1609774" y="3682925"/>
                  </a:cubicBezTo>
                  <a:cubicBezTo>
                    <a:pt x="1668042" y="3724269"/>
                    <a:pt x="1723814" y="3757634"/>
                    <a:pt x="1780550" y="3785117"/>
                  </a:cubicBezTo>
                  <a:cubicBezTo>
                    <a:pt x="1897734" y="3842580"/>
                    <a:pt x="2026442" y="3878525"/>
                    <a:pt x="2162966" y="3891903"/>
                  </a:cubicBezTo>
                  <a:cubicBezTo>
                    <a:pt x="2195366" y="3895046"/>
                    <a:pt x="2229778" y="3897061"/>
                    <a:pt x="2264918" y="3897948"/>
                  </a:cubicBezTo>
                  <a:lnTo>
                    <a:pt x="2268866" y="3898028"/>
                  </a:lnTo>
                  <a:cubicBezTo>
                    <a:pt x="2284664" y="3898270"/>
                    <a:pt x="2300862" y="3898512"/>
                    <a:pt x="2317546" y="3898270"/>
                  </a:cubicBezTo>
                  <a:cubicBezTo>
                    <a:pt x="2322704" y="3898270"/>
                    <a:pt x="2327780" y="3898189"/>
                    <a:pt x="2332938" y="3898189"/>
                  </a:cubicBezTo>
                  <a:cubicBezTo>
                    <a:pt x="2345592" y="3898189"/>
                    <a:pt x="2358568" y="3898109"/>
                    <a:pt x="2371542" y="3897706"/>
                  </a:cubicBezTo>
                  <a:cubicBezTo>
                    <a:pt x="2445044" y="3896336"/>
                    <a:pt x="2517416" y="3892709"/>
                    <a:pt x="2586566" y="3887067"/>
                  </a:cubicBezTo>
                  <a:cubicBezTo>
                    <a:pt x="2736632" y="3874414"/>
                    <a:pt x="2879846" y="3852654"/>
                    <a:pt x="3012342" y="3822270"/>
                  </a:cubicBezTo>
                  <a:cubicBezTo>
                    <a:pt x="3157168" y="3788985"/>
                    <a:pt x="3295144" y="3745142"/>
                    <a:pt x="3422482" y="3692031"/>
                  </a:cubicBezTo>
                  <a:cubicBezTo>
                    <a:pt x="3455686" y="3678250"/>
                    <a:pt x="3488810" y="3663582"/>
                    <a:pt x="3520806" y="3648592"/>
                  </a:cubicBezTo>
                  <a:cubicBezTo>
                    <a:pt x="3551754" y="3633924"/>
                    <a:pt x="3584072" y="3617644"/>
                    <a:pt x="3617034" y="3600236"/>
                  </a:cubicBezTo>
                  <a:cubicBezTo>
                    <a:pt x="3678850" y="3567595"/>
                    <a:pt x="3740826" y="3530522"/>
                    <a:pt x="3801190" y="3489984"/>
                  </a:cubicBezTo>
                  <a:cubicBezTo>
                    <a:pt x="3860789" y="3450130"/>
                    <a:pt x="3917950" y="3406952"/>
                    <a:pt x="3972270" y="3360792"/>
                  </a:cubicBezTo>
                  <a:lnTo>
                    <a:pt x="4072264" y="3265310"/>
                  </a:lnTo>
                  <a:lnTo>
                    <a:pt x="4072264" y="3510549"/>
                  </a:lnTo>
                  <a:lnTo>
                    <a:pt x="3999825" y="3577347"/>
                  </a:lnTo>
                  <a:cubicBezTo>
                    <a:pt x="3884213" y="3677435"/>
                    <a:pt x="3759111" y="3766701"/>
                    <a:pt x="3626222" y="3843467"/>
                  </a:cubicBezTo>
                  <a:cubicBezTo>
                    <a:pt x="3260730" y="4054622"/>
                    <a:pt x="2843096" y="4166243"/>
                    <a:pt x="2418610" y="4166243"/>
                  </a:cubicBezTo>
                  <a:cubicBezTo>
                    <a:pt x="2092206" y="4166243"/>
                    <a:pt x="1775554" y="4102333"/>
                    <a:pt x="1477278" y="3976204"/>
                  </a:cubicBezTo>
                  <a:cubicBezTo>
                    <a:pt x="1189318" y="3854427"/>
                    <a:pt x="930774" y="3680104"/>
                    <a:pt x="708738" y="3458069"/>
                  </a:cubicBezTo>
                  <a:cubicBezTo>
                    <a:pt x="486704" y="3236033"/>
                    <a:pt x="312380" y="2977409"/>
                    <a:pt x="190604" y="2689529"/>
                  </a:cubicBezTo>
                  <a:cubicBezTo>
                    <a:pt x="64475" y="2391495"/>
                    <a:pt x="564" y="2074843"/>
                    <a:pt x="564" y="1748440"/>
                  </a:cubicBezTo>
                  <a:cubicBezTo>
                    <a:pt x="564" y="1742153"/>
                    <a:pt x="726" y="1735948"/>
                    <a:pt x="806" y="1729661"/>
                  </a:cubicBezTo>
                  <a:cubicBezTo>
                    <a:pt x="887" y="1726599"/>
                    <a:pt x="968" y="1723536"/>
                    <a:pt x="968" y="1720474"/>
                  </a:cubicBezTo>
                  <a:lnTo>
                    <a:pt x="242" y="1700406"/>
                  </a:lnTo>
                  <a:lnTo>
                    <a:pt x="242" y="1699922"/>
                  </a:lnTo>
                  <a:lnTo>
                    <a:pt x="242" y="1699439"/>
                  </a:lnTo>
                  <a:lnTo>
                    <a:pt x="81" y="1669942"/>
                  </a:lnTo>
                  <a:cubicBezTo>
                    <a:pt x="0" y="1665831"/>
                    <a:pt x="0" y="1661721"/>
                    <a:pt x="0" y="1657691"/>
                  </a:cubicBezTo>
                  <a:cubicBezTo>
                    <a:pt x="0" y="1645119"/>
                    <a:pt x="242" y="1632788"/>
                    <a:pt x="564" y="1620860"/>
                  </a:cubicBezTo>
                  <a:lnTo>
                    <a:pt x="806" y="1610383"/>
                  </a:lnTo>
                  <a:cubicBezTo>
                    <a:pt x="1209" y="1576211"/>
                    <a:pt x="3143" y="1541798"/>
                    <a:pt x="4917" y="1508432"/>
                  </a:cubicBezTo>
                  <a:lnTo>
                    <a:pt x="5722" y="1492878"/>
                  </a:lnTo>
                  <a:lnTo>
                    <a:pt x="5722" y="1492394"/>
                  </a:lnTo>
                  <a:lnTo>
                    <a:pt x="5803" y="1491911"/>
                  </a:lnTo>
                  <a:lnTo>
                    <a:pt x="7012" y="1477565"/>
                  </a:lnTo>
                  <a:cubicBezTo>
                    <a:pt x="9833" y="1443796"/>
                    <a:pt x="12734" y="1408899"/>
                    <a:pt x="17086" y="1374486"/>
                  </a:cubicBezTo>
                  <a:cubicBezTo>
                    <a:pt x="27160" y="1290024"/>
                    <a:pt x="40297" y="1213138"/>
                    <a:pt x="57302" y="1139556"/>
                  </a:cubicBezTo>
                  <a:cubicBezTo>
                    <a:pt x="75436" y="1060977"/>
                    <a:pt x="98888" y="983447"/>
                    <a:pt x="126935" y="909139"/>
                  </a:cubicBezTo>
                  <a:cubicBezTo>
                    <a:pt x="154740" y="835558"/>
                    <a:pt x="188750" y="761734"/>
                    <a:pt x="228161" y="689683"/>
                  </a:cubicBezTo>
                  <a:cubicBezTo>
                    <a:pt x="259914" y="632865"/>
                    <a:pt x="295134" y="577417"/>
                    <a:pt x="332850" y="525031"/>
                  </a:cubicBezTo>
                  <a:cubicBezTo>
                    <a:pt x="437702" y="346677"/>
                    <a:pt x="565020" y="182730"/>
                    <a:pt x="710763" y="372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TextBox 8">
            <a:extLst>
              <a:ext uri="{FF2B5EF4-FFF2-40B4-BE49-F238E27FC236}">
                <a16:creationId xmlns:a16="http://schemas.microsoft.com/office/drawing/2014/main" id="{2D8F2A35-CBAD-F6E5-5B0A-CE99CF71C674}"/>
              </a:ext>
            </a:extLst>
          </p:cNvPr>
          <p:cNvSpPr txBox="1"/>
          <p:nvPr/>
        </p:nvSpPr>
        <p:spPr>
          <a:xfrm>
            <a:off x="9272261" y="3942906"/>
            <a:ext cx="2550160" cy="282117"/>
          </a:xfrm>
          <a:prstGeom prst="rect">
            <a:avLst/>
          </a:prstGeom>
          <a:noFill/>
        </p:spPr>
        <p:txBody>
          <a:bodyPr wrap="square" rtlCol="0">
            <a:spAutoFit/>
          </a:bodyPr>
          <a:lstStyle/>
          <a:p>
            <a:r>
              <a:rPr lang="en-AU" sz="1200" dirty="0"/>
              <a:t>Image credit: </a:t>
            </a:r>
            <a:r>
              <a:rPr lang="en-AU" sz="1200" b="0" i="0" dirty="0">
                <a:solidFill>
                  <a:srgbClr val="000000"/>
                </a:solidFill>
                <a:effectLst/>
                <a:latin typeface="Open Sans" panose="020B0606030504020204" pitchFamily="34" charset="0"/>
              </a:rPr>
              <a:t>Credit: N. </a:t>
            </a:r>
            <a:r>
              <a:rPr lang="en-AU" sz="1200" b="0" i="0" dirty="0" err="1">
                <a:solidFill>
                  <a:srgbClr val="000000"/>
                </a:solidFill>
                <a:effectLst/>
                <a:latin typeface="Open Sans" panose="020B0606030504020204" pitchFamily="34" charset="0"/>
              </a:rPr>
              <a:t>Rumiano</a:t>
            </a:r>
            <a:r>
              <a:rPr lang="en-AU" sz="1200" b="0" i="0" dirty="0">
                <a:solidFill>
                  <a:srgbClr val="000000"/>
                </a:solidFill>
                <a:effectLst/>
                <a:latin typeface="Open Sans" panose="020B0606030504020204" pitchFamily="34" charset="0"/>
              </a:rPr>
              <a:t>.</a:t>
            </a:r>
            <a:endParaRPr lang="en-AU" sz="1200" dirty="0"/>
          </a:p>
        </p:txBody>
      </p:sp>
      <p:sp>
        <p:nvSpPr>
          <p:cNvPr id="10" name="TextBox 9">
            <a:extLst>
              <a:ext uri="{FF2B5EF4-FFF2-40B4-BE49-F238E27FC236}">
                <a16:creationId xmlns:a16="http://schemas.microsoft.com/office/drawing/2014/main" id="{C15634B8-51DF-A57C-C69A-6C8CC7D0897C}"/>
              </a:ext>
            </a:extLst>
          </p:cNvPr>
          <p:cNvSpPr txBox="1"/>
          <p:nvPr/>
        </p:nvSpPr>
        <p:spPr>
          <a:xfrm>
            <a:off x="4813237" y="2525289"/>
            <a:ext cx="2550160" cy="282117"/>
          </a:xfrm>
          <a:prstGeom prst="rect">
            <a:avLst/>
          </a:prstGeom>
          <a:noFill/>
        </p:spPr>
        <p:txBody>
          <a:bodyPr wrap="square" rtlCol="0">
            <a:spAutoFit/>
          </a:bodyPr>
          <a:lstStyle/>
          <a:p>
            <a:r>
              <a:rPr lang="en-AU" sz="1200" dirty="0"/>
              <a:t>Image credit: </a:t>
            </a:r>
            <a:r>
              <a:rPr lang="en-AU" sz="1200" b="0" i="0" dirty="0">
                <a:solidFill>
                  <a:srgbClr val="000000"/>
                </a:solidFill>
                <a:effectLst/>
                <a:latin typeface="Open Sans" panose="020B0606030504020204" pitchFamily="34" charset="0"/>
              </a:rPr>
              <a:t>Credit: Nico </a:t>
            </a:r>
            <a:r>
              <a:rPr lang="en-AU" sz="1200" b="0" i="0" dirty="0" err="1">
                <a:solidFill>
                  <a:srgbClr val="000000"/>
                </a:solidFill>
                <a:effectLst/>
                <a:latin typeface="Open Sans" panose="020B0606030504020204" pitchFamily="34" charset="0"/>
              </a:rPr>
              <a:t>Hamus</a:t>
            </a:r>
            <a:endParaRPr lang="en-AU" sz="1200" dirty="0"/>
          </a:p>
        </p:txBody>
      </p:sp>
      <p:pic>
        <p:nvPicPr>
          <p:cNvPr id="14" name="Picture 13">
            <a:extLst>
              <a:ext uri="{FF2B5EF4-FFF2-40B4-BE49-F238E27FC236}">
                <a16:creationId xmlns:a16="http://schemas.microsoft.com/office/drawing/2014/main" id="{B16ED257-AD55-1455-7BC4-5F07A1476CBC}"/>
              </a:ext>
            </a:extLst>
          </p:cNvPr>
          <p:cNvPicPr>
            <a:picLocks noChangeAspect="1"/>
          </p:cNvPicPr>
          <p:nvPr/>
        </p:nvPicPr>
        <p:blipFill>
          <a:blip r:embed="rId5"/>
          <a:stretch>
            <a:fillRect/>
          </a:stretch>
        </p:blipFill>
        <p:spPr>
          <a:xfrm>
            <a:off x="-15028" y="2584229"/>
            <a:ext cx="4369025" cy="4273770"/>
          </a:xfrm>
          <a:prstGeom prst="rect">
            <a:avLst/>
          </a:prstGeom>
        </p:spPr>
      </p:pic>
    </p:spTree>
    <p:extLst>
      <p:ext uri="{BB962C8B-B14F-4D97-AF65-F5344CB8AC3E}">
        <p14:creationId xmlns:p14="http://schemas.microsoft.com/office/powerpoint/2010/main" val="2845731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09E5-69D2-B753-0655-E7A382966380}"/>
              </a:ext>
            </a:extLst>
          </p:cNvPr>
          <p:cNvSpPr>
            <a:spLocks noGrp="1"/>
          </p:cNvSpPr>
          <p:nvPr>
            <p:ph type="title"/>
          </p:nvPr>
        </p:nvSpPr>
        <p:spPr>
          <a:xfrm>
            <a:off x="3850727" y="239001"/>
            <a:ext cx="4490545" cy="1325563"/>
          </a:xfrm>
        </p:spPr>
        <p:txBody>
          <a:bodyPr/>
          <a:lstStyle/>
          <a:p>
            <a:r>
              <a:rPr lang="en-AU" dirty="0"/>
              <a:t>Binary black holes</a:t>
            </a:r>
          </a:p>
        </p:txBody>
      </p:sp>
      <p:pic>
        <p:nvPicPr>
          <p:cNvPr id="4" name="binary black holes">
            <a:hlinkClick r:id="" action="ppaction://media"/>
            <a:extLst>
              <a:ext uri="{FF2B5EF4-FFF2-40B4-BE49-F238E27FC236}">
                <a16:creationId xmlns:a16="http://schemas.microsoft.com/office/drawing/2014/main" id="{EF9399C5-5157-8CBC-E062-758CD18F08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90688"/>
            <a:ext cx="8128000" cy="4572000"/>
          </a:xfrm>
          <a:prstGeom prst="rect">
            <a:avLst/>
          </a:prstGeom>
        </p:spPr>
      </p:pic>
    </p:spTree>
    <p:extLst>
      <p:ext uri="{BB962C8B-B14F-4D97-AF65-F5344CB8AC3E}">
        <p14:creationId xmlns:p14="http://schemas.microsoft.com/office/powerpoint/2010/main" val="37230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2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0DFD-32F4-7046-BEF6-BBCC56FA3C19}"/>
              </a:ext>
            </a:extLst>
          </p:cNvPr>
          <p:cNvSpPr>
            <a:spLocks noGrp="1"/>
          </p:cNvSpPr>
          <p:nvPr>
            <p:ph type="title"/>
          </p:nvPr>
        </p:nvSpPr>
        <p:spPr>
          <a:xfrm>
            <a:off x="2624073" y="336093"/>
            <a:ext cx="7023538" cy="1325563"/>
          </a:xfrm>
        </p:spPr>
        <p:txBody>
          <a:bodyPr/>
          <a:lstStyle/>
          <a:p>
            <a:r>
              <a:rPr lang="en-AU" dirty="0"/>
              <a:t>Detour to MHD and plasmas</a:t>
            </a:r>
          </a:p>
        </p:txBody>
      </p:sp>
      <p:grpSp>
        <p:nvGrpSpPr>
          <p:cNvPr id="23" name="Group 22">
            <a:extLst>
              <a:ext uri="{FF2B5EF4-FFF2-40B4-BE49-F238E27FC236}">
                <a16:creationId xmlns:a16="http://schemas.microsoft.com/office/drawing/2014/main" id="{5A94B606-E187-DEFF-1A12-E9DF1F8F30EA}"/>
              </a:ext>
            </a:extLst>
          </p:cNvPr>
          <p:cNvGrpSpPr/>
          <p:nvPr/>
        </p:nvGrpSpPr>
        <p:grpSpPr>
          <a:xfrm>
            <a:off x="0" y="1777064"/>
            <a:ext cx="7752522" cy="3788095"/>
            <a:chOff x="268515" y="1866549"/>
            <a:chExt cx="10827720" cy="3788095"/>
          </a:xfrm>
        </p:grpSpPr>
        <p:sp>
          <p:nvSpPr>
            <p:cNvPr id="15" name="Equals 14">
              <a:extLst>
                <a:ext uri="{FF2B5EF4-FFF2-40B4-BE49-F238E27FC236}">
                  <a16:creationId xmlns:a16="http://schemas.microsoft.com/office/drawing/2014/main" id="{B0AB576F-6E88-E591-BD0D-68E7FF749486}"/>
                </a:ext>
              </a:extLst>
            </p:cNvPr>
            <p:cNvSpPr/>
            <p:nvPr/>
          </p:nvSpPr>
          <p:spPr>
            <a:xfrm>
              <a:off x="480627" y="4500758"/>
              <a:ext cx="1251857" cy="72268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solidFill>
                  <a:schemeClr val="tx1"/>
                </a:solidFill>
              </a:endParaRPr>
            </a:p>
          </p:txBody>
        </p:sp>
        <p:grpSp>
          <p:nvGrpSpPr>
            <p:cNvPr id="22" name="Group 21">
              <a:extLst>
                <a:ext uri="{FF2B5EF4-FFF2-40B4-BE49-F238E27FC236}">
                  <a16:creationId xmlns:a16="http://schemas.microsoft.com/office/drawing/2014/main" id="{50B448F9-B8D0-66E6-3E6E-F12EFEF53EB0}"/>
                </a:ext>
              </a:extLst>
            </p:cNvPr>
            <p:cNvGrpSpPr/>
            <p:nvPr/>
          </p:nvGrpSpPr>
          <p:grpSpPr>
            <a:xfrm>
              <a:off x="268515" y="1866549"/>
              <a:ext cx="10827720" cy="3788095"/>
              <a:chOff x="268515" y="1866549"/>
              <a:chExt cx="10827720" cy="3788095"/>
            </a:xfrm>
          </p:grpSpPr>
          <p:grpSp>
            <p:nvGrpSpPr>
              <p:cNvPr id="11" name="Group 10">
                <a:extLst>
                  <a:ext uri="{FF2B5EF4-FFF2-40B4-BE49-F238E27FC236}">
                    <a16:creationId xmlns:a16="http://schemas.microsoft.com/office/drawing/2014/main" id="{3A8E634C-7744-3017-243F-4FEB75B319EB}"/>
                  </a:ext>
                </a:extLst>
              </p:cNvPr>
              <p:cNvGrpSpPr/>
              <p:nvPr/>
            </p:nvGrpSpPr>
            <p:grpSpPr>
              <a:xfrm>
                <a:off x="268515" y="1880133"/>
                <a:ext cx="5431655" cy="1427403"/>
                <a:chOff x="973909" y="3429000"/>
                <a:chExt cx="5431655" cy="1427403"/>
              </a:xfrm>
            </p:grpSpPr>
            <p:pic>
              <p:nvPicPr>
                <p:cNvPr id="5" name="Picture 4">
                  <a:extLst>
                    <a:ext uri="{FF2B5EF4-FFF2-40B4-BE49-F238E27FC236}">
                      <a16:creationId xmlns:a16="http://schemas.microsoft.com/office/drawing/2014/main" id="{51AEC2BE-B8C2-628C-46A3-F0B18510AAA5}"/>
                    </a:ext>
                  </a:extLst>
                </p:cNvPr>
                <p:cNvPicPr>
                  <a:picLocks noChangeAspect="1"/>
                </p:cNvPicPr>
                <p:nvPr/>
              </p:nvPicPr>
              <p:blipFill>
                <a:blip r:embed="rId3"/>
                <a:stretch>
                  <a:fillRect/>
                </a:stretch>
              </p:blipFill>
              <p:spPr>
                <a:xfrm>
                  <a:off x="973909" y="3831771"/>
                  <a:ext cx="5431655" cy="1024632"/>
                </a:xfrm>
                <a:prstGeom prst="rect">
                  <a:avLst/>
                </a:prstGeom>
              </p:spPr>
            </p:pic>
            <p:sp>
              <p:nvSpPr>
                <p:cNvPr id="10" name="TextBox 9">
                  <a:extLst>
                    <a:ext uri="{FF2B5EF4-FFF2-40B4-BE49-F238E27FC236}">
                      <a16:creationId xmlns:a16="http://schemas.microsoft.com/office/drawing/2014/main" id="{5B119067-69E4-AB03-DB72-A790C268890E}"/>
                    </a:ext>
                  </a:extLst>
                </p:cNvPr>
                <p:cNvSpPr txBox="1"/>
                <p:nvPr/>
              </p:nvSpPr>
              <p:spPr>
                <a:xfrm>
                  <a:off x="2841171" y="3429000"/>
                  <a:ext cx="1937658" cy="369332"/>
                </a:xfrm>
                <a:prstGeom prst="rect">
                  <a:avLst/>
                </a:prstGeom>
                <a:noFill/>
              </p:spPr>
              <p:txBody>
                <a:bodyPr wrap="square" rtlCol="0">
                  <a:spAutoFit/>
                </a:bodyPr>
                <a:lstStyle/>
                <a:p>
                  <a:r>
                    <a:rPr lang="en-AU" dirty="0">
                      <a:latin typeface="Arial Black" panose="020B0A04020102020204" pitchFamily="34" charset="0"/>
                    </a:rPr>
                    <a:t>Navier Stokes</a:t>
                  </a:r>
                </a:p>
              </p:txBody>
            </p:sp>
          </p:grpSp>
          <p:grpSp>
            <p:nvGrpSpPr>
              <p:cNvPr id="13" name="Group 12">
                <a:extLst>
                  <a:ext uri="{FF2B5EF4-FFF2-40B4-BE49-F238E27FC236}">
                    <a16:creationId xmlns:a16="http://schemas.microsoft.com/office/drawing/2014/main" id="{9E33A91D-3815-011A-3F35-D82521C35B6F}"/>
                  </a:ext>
                </a:extLst>
              </p:cNvPr>
              <p:cNvGrpSpPr/>
              <p:nvPr/>
            </p:nvGrpSpPr>
            <p:grpSpPr>
              <a:xfrm>
                <a:off x="8118567" y="1866549"/>
                <a:ext cx="2599460" cy="1380431"/>
                <a:chOff x="6751370" y="3377979"/>
                <a:chExt cx="2599460" cy="1380431"/>
              </a:xfrm>
            </p:grpSpPr>
            <p:pic>
              <p:nvPicPr>
                <p:cNvPr id="7" name="Picture 6">
                  <a:extLst>
                    <a:ext uri="{FF2B5EF4-FFF2-40B4-BE49-F238E27FC236}">
                      <a16:creationId xmlns:a16="http://schemas.microsoft.com/office/drawing/2014/main" id="{5634F158-84B1-0913-CCD0-43361636C26D}"/>
                    </a:ext>
                  </a:extLst>
                </p:cNvPr>
                <p:cNvPicPr>
                  <a:picLocks noChangeAspect="1"/>
                </p:cNvPicPr>
                <p:nvPr/>
              </p:nvPicPr>
              <p:blipFill>
                <a:blip r:embed="rId4"/>
                <a:stretch>
                  <a:fillRect/>
                </a:stretch>
              </p:blipFill>
              <p:spPr>
                <a:xfrm>
                  <a:off x="6751370" y="3733778"/>
                  <a:ext cx="2599460" cy="1024632"/>
                </a:xfrm>
                <a:prstGeom prst="rect">
                  <a:avLst/>
                </a:prstGeom>
              </p:spPr>
            </p:pic>
            <p:sp>
              <p:nvSpPr>
                <p:cNvPr id="12" name="TextBox 11">
                  <a:extLst>
                    <a:ext uri="{FF2B5EF4-FFF2-40B4-BE49-F238E27FC236}">
                      <a16:creationId xmlns:a16="http://schemas.microsoft.com/office/drawing/2014/main" id="{837F2BD0-E5B0-631C-7A70-1B17854C1905}"/>
                    </a:ext>
                  </a:extLst>
                </p:cNvPr>
                <p:cNvSpPr txBox="1"/>
                <p:nvPr/>
              </p:nvSpPr>
              <p:spPr>
                <a:xfrm>
                  <a:off x="7413173" y="3377979"/>
                  <a:ext cx="1719943" cy="369332"/>
                </a:xfrm>
                <a:prstGeom prst="rect">
                  <a:avLst/>
                </a:prstGeom>
                <a:noFill/>
              </p:spPr>
              <p:txBody>
                <a:bodyPr wrap="square" rtlCol="0">
                  <a:spAutoFit/>
                </a:bodyPr>
                <a:lstStyle/>
                <a:p>
                  <a:r>
                    <a:rPr lang="en-AU" dirty="0">
                      <a:latin typeface="Arial Black" panose="020B0A04020102020204" pitchFamily="34" charset="0"/>
                    </a:rPr>
                    <a:t>Maxwell</a:t>
                  </a:r>
                </a:p>
              </p:txBody>
            </p:sp>
          </p:grpSp>
          <p:sp>
            <p:nvSpPr>
              <p:cNvPr id="14" name="Cross 13">
                <a:extLst>
                  <a:ext uri="{FF2B5EF4-FFF2-40B4-BE49-F238E27FC236}">
                    <a16:creationId xmlns:a16="http://schemas.microsoft.com/office/drawing/2014/main" id="{E9344AB2-F672-D65B-8B36-A56524C02F63}"/>
                  </a:ext>
                </a:extLst>
              </p:cNvPr>
              <p:cNvSpPr/>
              <p:nvPr/>
            </p:nvSpPr>
            <p:spPr>
              <a:xfrm>
                <a:off x="6154419" y="2250361"/>
                <a:ext cx="1091486" cy="882357"/>
              </a:xfrm>
              <a:prstGeom prst="plus">
                <a:avLst>
                  <a:gd name="adj" fmla="val 3571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7" name="Group 16">
                <a:extLst>
                  <a:ext uri="{FF2B5EF4-FFF2-40B4-BE49-F238E27FC236}">
                    <a16:creationId xmlns:a16="http://schemas.microsoft.com/office/drawing/2014/main" id="{5C439E88-BD4B-7CC7-2338-01A1231FC12F}"/>
                  </a:ext>
                </a:extLst>
              </p:cNvPr>
              <p:cNvGrpSpPr/>
              <p:nvPr/>
            </p:nvGrpSpPr>
            <p:grpSpPr>
              <a:xfrm>
                <a:off x="1517404" y="3953858"/>
                <a:ext cx="9578831" cy="1700786"/>
                <a:chOff x="2203204" y="4793758"/>
                <a:chExt cx="9578831" cy="1700786"/>
              </a:xfrm>
            </p:grpSpPr>
            <p:pic>
              <p:nvPicPr>
                <p:cNvPr id="9" name="Picture 8">
                  <a:extLst>
                    <a:ext uri="{FF2B5EF4-FFF2-40B4-BE49-F238E27FC236}">
                      <a16:creationId xmlns:a16="http://schemas.microsoft.com/office/drawing/2014/main" id="{B4394A0D-3CDD-456F-61F9-17642BBA449E}"/>
                    </a:ext>
                  </a:extLst>
                </p:cNvPr>
                <p:cNvPicPr>
                  <a:picLocks noChangeAspect="1"/>
                </p:cNvPicPr>
                <p:nvPr/>
              </p:nvPicPr>
              <p:blipFill>
                <a:blip r:embed="rId5"/>
                <a:stretch>
                  <a:fillRect/>
                </a:stretch>
              </p:blipFill>
              <p:spPr>
                <a:xfrm>
                  <a:off x="2203204" y="5340658"/>
                  <a:ext cx="9578831" cy="1153886"/>
                </a:xfrm>
                <a:prstGeom prst="rect">
                  <a:avLst/>
                </a:prstGeom>
              </p:spPr>
            </p:pic>
            <p:sp>
              <p:nvSpPr>
                <p:cNvPr id="16" name="TextBox 15">
                  <a:extLst>
                    <a:ext uri="{FF2B5EF4-FFF2-40B4-BE49-F238E27FC236}">
                      <a16:creationId xmlns:a16="http://schemas.microsoft.com/office/drawing/2014/main" id="{2107573E-5DB9-8E78-58E4-09FF7A3B8039}"/>
                    </a:ext>
                  </a:extLst>
                </p:cNvPr>
                <p:cNvSpPr txBox="1"/>
                <p:nvPr/>
              </p:nvSpPr>
              <p:spPr>
                <a:xfrm>
                  <a:off x="5757886" y="4793758"/>
                  <a:ext cx="1366055" cy="372082"/>
                </a:xfrm>
                <a:prstGeom prst="rect">
                  <a:avLst/>
                </a:prstGeom>
                <a:noFill/>
              </p:spPr>
              <p:txBody>
                <a:bodyPr wrap="square" rtlCol="0">
                  <a:spAutoFit/>
                </a:bodyPr>
                <a:lstStyle/>
                <a:p>
                  <a:r>
                    <a:rPr lang="en-AU" dirty="0">
                      <a:latin typeface="Arial Black" panose="020B0A04020102020204" pitchFamily="34" charset="0"/>
                    </a:rPr>
                    <a:t>MHD</a:t>
                  </a:r>
                </a:p>
              </p:txBody>
            </p:sp>
          </p:grpSp>
        </p:grpSp>
      </p:grpSp>
      <p:pic>
        <p:nvPicPr>
          <p:cNvPr id="21" name="Picture 20">
            <a:extLst>
              <a:ext uri="{FF2B5EF4-FFF2-40B4-BE49-F238E27FC236}">
                <a16:creationId xmlns:a16="http://schemas.microsoft.com/office/drawing/2014/main" id="{DC755614-2B5D-E4E7-9C90-777EE1C5810F}"/>
              </a:ext>
            </a:extLst>
          </p:cNvPr>
          <p:cNvPicPr>
            <a:picLocks noChangeAspect="1"/>
          </p:cNvPicPr>
          <p:nvPr/>
        </p:nvPicPr>
        <p:blipFill>
          <a:blip r:embed="rId6"/>
          <a:stretch>
            <a:fillRect/>
          </a:stretch>
        </p:blipFill>
        <p:spPr>
          <a:xfrm>
            <a:off x="7752522" y="1790648"/>
            <a:ext cx="4439478" cy="3774511"/>
          </a:xfrm>
          <a:prstGeom prst="rect">
            <a:avLst/>
          </a:prstGeom>
        </p:spPr>
      </p:pic>
      <p:sp>
        <p:nvSpPr>
          <p:cNvPr id="24" name="TextBox 23">
            <a:extLst>
              <a:ext uri="{FF2B5EF4-FFF2-40B4-BE49-F238E27FC236}">
                <a16:creationId xmlns:a16="http://schemas.microsoft.com/office/drawing/2014/main" id="{B8824112-5F23-3189-0841-C81A13B5ECFD}"/>
              </a:ext>
            </a:extLst>
          </p:cNvPr>
          <p:cNvSpPr txBox="1"/>
          <p:nvPr/>
        </p:nvSpPr>
        <p:spPr>
          <a:xfrm>
            <a:off x="9153032" y="5565159"/>
            <a:ext cx="2579914" cy="369332"/>
          </a:xfrm>
          <a:prstGeom prst="rect">
            <a:avLst/>
          </a:prstGeom>
          <a:noFill/>
        </p:spPr>
        <p:txBody>
          <a:bodyPr wrap="square" rtlCol="0">
            <a:spAutoFit/>
          </a:bodyPr>
          <a:lstStyle/>
          <a:p>
            <a:r>
              <a:rPr lang="en-AU" dirty="0"/>
              <a:t>Image credit: NASA</a:t>
            </a:r>
          </a:p>
        </p:txBody>
      </p:sp>
    </p:spTree>
    <p:extLst>
      <p:ext uri="{BB962C8B-B14F-4D97-AF65-F5344CB8AC3E}">
        <p14:creationId xmlns:p14="http://schemas.microsoft.com/office/powerpoint/2010/main" val="1809306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BE09F-1ACD-0379-7C98-764D81BA15BA}"/>
              </a:ext>
            </a:extLst>
          </p:cNvPr>
          <p:cNvSpPr>
            <a:spLocks noGrp="1"/>
          </p:cNvSpPr>
          <p:nvPr>
            <p:ph type="title"/>
          </p:nvPr>
        </p:nvSpPr>
        <p:spPr>
          <a:xfrm>
            <a:off x="838201" y="365125"/>
            <a:ext cx="5251316" cy="1807305"/>
          </a:xfrm>
        </p:spPr>
        <p:txBody>
          <a:bodyPr>
            <a:normAutofit/>
          </a:bodyPr>
          <a:lstStyle/>
          <a:p>
            <a:r>
              <a:rPr lang="en-AU" dirty="0"/>
              <a:t>Alfvén's theorem/flux freezing</a:t>
            </a:r>
          </a:p>
        </p:txBody>
      </p:sp>
      <p:sp>
        <p:nvSpPr>
          <p:cNvPr id="3" name="Content Placeholder 2">
            <a:extLst>
              <a:ext uri="{FF2B5EF4-FFF2-40B4-BE49-F238E27FC236}">
                <a16:creationId xmlns:a16="http://schemas.microsoft.com/office/drawing/2014/main" id="{6CF931D2-08B3-CACB-45CA-B9C768F0F86D}"/>
              </a:ext>
            </a:extLst>
          </p:cNvPr>
          <p:cNvSpPr>
            <a:spLocks noGrp="1"/>
          </p:cNvSpPr>
          <p:nvPr>
            <p:ph idx="1"/>
          </p:nvPr>
        </p:nvSpPr>
        <p:spPr>
          <a:xfrm>
            <a:off x="0" y="2333297"/>
            <a:ext cx="5976416" cy="3843666"/>
          </a:xfrm>
        </p:spPr>
        <p:txBody>
          <a:bodyPr>
            <a:normAutofit/>
          </a:bodyPr>
          <a:lstStyle/>
          <a:p>
            <a:r>
              <a:rPr lang="en-AU" sz="2000" dirty="0"/>
              <a:t>Magnetic field lines are “frozen in” the plasma, such that magnetic field lines cannot move without the plasma.</a:t>
            </a:r>
          </a:p>
          <a:p>
            <a:r>
              <a:rPr lang="en-AU" sz="2000" dirty="0"/>
              <a:t>Consequence of Lenz law</a:t>
            </a:r>
          </a:p>
          <a:p>
            <a:r>
              <a:rPr lang="en-AU" sz="2000" dirty="0"/>
              <a:t>Breaks down when resistance becomes non-negligible (or plasma becomes non-relativistic)</a:t>
            </a:r>
          </a:p>
        </p:txBody>
      </p:sp>
      <p:pic>
        <p:nvPicPr>
          <p:cNvPr id="6" name="Picture 5">
            <a:extLst>
              <a:ext uri="{FF2B5EF4-FFF2-40B4-BE49-F238E27FC236}">
                <a16:creationId xmlns:a16="http://schemas.microsoft.com/office/drawing/2014/main" id="{35A41FE9-4974-B541-8F9E-8D9DF474C7D7}"/>
              </a:ext>
            </a:extLst>
          </p:cNvPr>
          <p:cNvPicPr>
            <a:picLocks noChangeAspect="1"/>
          </p:cNvPicPr>
          <p:nvPr/>
        </p:nvPicPr>
        <p:blipFill>
          <a:blip r:embed="rId3"/>
          <a:stretch>
            <a:fillRect/>
          </a:stretch>
        </p:blipFill>
        <p:spPr>
          <a:xfrm>
            <a:off x="6513576" y="1996970"/>
            <a:ext cx="5251316" cy="4083260"/>
          </a:xfrm>
          <a:prstGeom prst="rect">
            <a:avLst/>
          </a:prstGeom>
        </p:spPr>
      </p:pic>
      <p:sp>
        <p:nvSpPr>
          <p:cNvPr id="7" name="TextBox 6">
            <a:extLst>
              <a:ext uri="{FF2B5EF4-FFF2-40B4-BE49-F238E27FC236}">
                <a16:creationId xmlns:a16="http://schemas.microsoft.com/office/drawing/2014/main" id="{0152B59F-275A-9DCB-0856-6A4F602D0D7D}"/>
              </a:ext>
            </a:extLst>
          </p:cNvPr>
          <p:cNvSpPr txBox="1"/>
          <p:nvPr/>
        </p:nvSpPr>
        <p:spPr>
          <a:xfrm>
            <a:off x="7920067" y="6080230"/>
            <a:ext cx="2774437" cy="369332"/>
          </a:xfrm>
          <a:prstGeom prst="rect">
            <a:avLst/>
          </a:prstGeom>
          <a:noFill/>
        </p:spPr>
        <p:txBody>
          <a:bodyPr wrap="square" rtlCol="0">
            <a:spAutoFit/>
          </a:bodyPr>
          <a:lstStyle/>
          <a:p>
            <a:r>
              <a:rPr lang="en-AU" dirty="0"/>
              <a:t>Image credit: Koichi Hattori</a:t>
            </a:r>
          </a:p>
        </p:txBody>
      </p:sp>
      <p:sp>
        <p:nvSpPr>
          <p:cNvPr id="4" name="TextBox 3">
            <a:extLst>
              <a:ext uri="{FF2B5EF4-FFF2-40B4-BE49-F238E27FC236}">
                <a16:creationId xmlns:a16="http://schemas.microsoft.com/office/drawing/2014/main" id="{6ECA4E1A-0E88-A3DA-FD16-961C607D395E}"/>
              </a:ext>
            </a:extLst>
          </p:cNvPr>
          <p:cNvSpPr txBox="1"/>
          <p:nvPr/>
        </p:nvSpPr>
        <p:spPr>
          <a:xfrm>
            <a:off x="8026400" y="6449562"/>
            <a:ext cx="3738492" cy="276999"/>
          </a:xfrm>
          <a:prstGeom prst="rect">
            <a:avLst/>
          </a:prstGeom>
          <a:noFill/>
        </p:spPr>
        <p:txBody>
          <a:bodyPr wrap="square" rtlCol="0">
            <a:spAutoFit/>
          </a:bodyPr>
          <a:lstStyle/>
          <a:p>
            <a:r>
              <a:rPr lang="en-AU" sz="1200" dirty="0"/>
              <a:t>https://slideplayer.com/slide/15745003/</a:t>
            </a:r>
          </a:p>
        </p:txBody>
      </p:sp>
    </p:spTree>
    <p:extLst>
      <p:ext uri="{BB962C8B-B14F-4D97-AF65-F5344CB8AC3E}">
        <p14:creationId xmlns:p14="http://schemas.microsoft.com/office/powerpoint/2010/main" val="3007304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F91B-087F-FD29-60B3-7971E5C0864D}"/>
              </a:ext>
            </a:extLst>
          </p:cNvPr>
          <p:cNvSpPr>
            <a:spLocks noGrp="1"/>
          </p:cNvSpPr>
          <p:nvPr>
            <p:ph type="title"/>
          </p:nvPr>
        </p:nvSpPr>
        <p:spPr/>
        <p:txBody>
          <a:bodyPr/>
          <a:lstStyle/>
          <a:p>
            <a:r>
              <a:rPr lang="en-AU" dirty="0"/>
              <a:t>Magnetic pressure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CD6467-DEDD-4CEA-98B1-BA22FE7F5FE0}"/>
                  </a:ext>
                </a:extLst>
              </p:cNvPr>
              <p:cNvSpPr>
                <a:spLocks noGrp="1"/>
              </p:cNvSpPr>
              <p:nvPr>
                <p:ph idx="1"/>
              </p:nvPr>
            </p:nvSpPr>
            <p:spPr>
              <a:xfrm>
                <a:off x="838200" y="1825625"/>
                <a:ext cx="5355771" cy="4351338"/>
              </a:xfrm>
            </p:spPr>
            <p:txBody>
              <a:bodyPr>
                <a:normAutofit/>
              </a:bodyPr>
              <a:lstStyle/>
              <a:p>
                <a:r>
                  <a:rPr lang="en-AU" sz="2000" dirty="0"/>
                  <a:t>Magnetic fields exert a pressure</a:t>
                </a:r>
                <a:r>
                  <a:rPr lang="en-AU" sz="2000" dirty="0">
                    <a:ea typeface="Cambria Math" panose="02040503050406030204" pitchFamily="18" charset="0"/>
                  </a:rPr>
                  <a:t> </a:t>
                </a:r>
                <a14:m>
                  <m:oMath xmlns:m="http://schemas.openxmlformats.org/officeDocument/2006/math">
                    <m:r>
                      <a:rPr lang="en-AU" sz="2000" i="1" smtClean="0">
                        <a:latin typeface="Cambria Math" panose="02040503050406030204" pitchFamily="18" charset="0"/>
                        <a:ea typeface="Cambria Math" panose="02040503050406030204" pitchFamily="18" charset="0"/>
                      </a:rPr>
                      <m:t>∝</m:t>
                    </m:r>
                    <m:sSup>
                      <m:sSupPr>
                        <m:ctrlPr>
                          <a:rPr lang="en-AU" sz="2000" b="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𝐵</m:t>
                        </m:r>
                      </m:e>
                      <m:sup>
                        <m:r>
                          <a:rPr lang="en-AU" sz="2000" b="0" i="1" smtClean="0">
                            <a:latin typeface="Cambria Math" panose="02040503050406030204" pitchFamily="18" charset="0"/>
                            <a:ea typeface="Cambria Math" panose="02040503050406030204" pitchFamily="18" charset="0"/>
                          </a:rPr>
                          <m:t>2</m:t>
                        </m:r>
                      </m:sup>
                    </m:sSup>
                  </m:oMath>
                </a14:m>
                <a:r>
                  <a:rPr lang="en-AU" sz="2000" dirty="0"/>
                  <a:t> on charged particles within a plasma</a:t>
                </a:r>
              </a:p>
              <a:p>
                <a:r>
                  <a:rPr lang="en-AU" sz="2000" dirty="0"/>
                  <a:t>Therefore the plasma will experience a force pushing from high magnetic field region to low magnetic field region</a:t>
                </a:r>
              </a:p>
              <a:p>
                <a:r>
                  <a:rPr lang="en-AU" sz="2000" dirty="0"/>
                  <a:t>Can be seen from the Lorentz force law</a:t>
                </a:r>
              </a:p>
            </p:txBody>
          </p:sp>
        </mc:Choice>
        <mc:Fallback xmlns="">
          <p:sp>
            <p:nvSpPr>
              <p:cNvPr id="3" name="Content Placeholder 2">
                <a:extLst>
                  <a:ext uri="{FF2B5EF4-FFF2-40B4-BE49-F238E27FC236}">
                    <a16:creationId xmlns:a16="http://schemas.microsoft.com/office/drawing/2014/main" id="{58CD6467-DEDD-4CEA-98B1-BA22FE7F5FE0}"/>
                  </a:ext>
                </a:extLst>
              </p:cNvPr>
              <p:cNvSpPr>
                <a:spLocks noGrp="1" noRot="1" noChangeAspect="1" noMove="1" noResize="1" noEditPoints="1" noAdjustHandles="1" noChangeArrowheads="1" noChangeShapeType="1" noTextEdit="1"/>
              </p:cNvSpPr>
              <p:nvPr>
                <p:ph idx="1"/>
              </p:nvPr>
            </p:nvSpPr>
            <p:spPr>
              <a:xfrm>
                <a:off x="838200" y="1825625"/>
                <a:ext cx="5355771" cy="4351338"/>
              </a:xfrm>
              <a:blipFill>
                <a:blip r:embed="rId3"/>
                <a:stretch>
                  <a:fillRect l="-1025" t="-1401"/>
                </a:stretch>
              </a:blipFill>
            </p:spPr>
            <p:txBody>
              <a:bodyPr/>
              <a:lstStyle/>
              <a:p>
                <a:r>
                  <a:rPr lang="en-AU">
                    <a:noFill/>
                  </a:rPr>
                  <a:t> </a:t>
                </a:r>
              </a:p>
            </p:txBody>
          </p:sp>
        </mc:Fallback>
      </mc:AlternateContent>
      <p:grpSp>
        <p:nvGrpSpPr>
          <p:cNvPr id="10" name="Group 9">
            <a:extLst>
              <a:ext uri="{FF2B5EF4-FFF2-40B4-BE49-F238E27FC236}">
                <a16:creationId xmlns:a16="http://schemas.microsoft.com/office/drawing/2014/main" id="{F81D48D7-E359-621E-CEDF-2F935F054181}"/>
              </a:ext>
            </a:extLst>
          </p:cNvPr>
          <p:cNvGrpSpPr/>
          <p:nvPr/>
        </p:nvGrpSpPr>
        <p:grpSpPr>
          <a:xfrm>
            <a:off x="7043057" y="1027906"/>
            <a:ext cx="4868928" cy="5448813"/>
            <a:chOff x="7043057" y="1027906"/>
            <a:chExt cx="4868928" cy="5448813"/>
          </a:xfrm>
        </p:grpSpPr>
        <p:grpSp>
          <p:nvGrpSpPr>
            <p:cNvPr id="8" name="Group 7">
              <a:extLst>
                <a:ext uri="{FF2B5EF4-FFF2-40B4-BE49-F238E27FC236}">
                  <a16:creationId xmlns:a16="http://schemas.microsoft.com/office/drawing/2014/main" id="{BACD6B83-4D91-443A-80A3-EC824B97453E}"/>
                </a:ext>
              </a:extLst>
            </p:cNvPr>
            <p:cNvGrpSpPr/>
            <p:nvPr/>
          </p:nvGrpSpPr>
          <p:grpSpPr>
            <a:xfrm>
              <a:off x="7043057" y="1027906"/>
              <a:ext cx="4868928" cy="4730993"/>
              <a:chOff x="7043057" y="1027906"/>
              <a:chExt cx="4868928" cy="4730993"/>
            </a:xfrm>
          </p:grpSpPr>
          <p:pic>
            <p:nvPicPr>
              <p:cNvPr id="5" name="Picture 4">
                <a:extLst>
                  <a:ext uri="{FF2B5EF4-FFF2-40B4-BE49-F238E27FC236}">
                    <a16:creationId xmlns:a16="http://schemas.microsoft.com/office/drawing/2014/main" id="{EB13F51A-6E1D-A03A-BE3B-C4EF4F6E0CF3}"/>
                  </a:ext>
                </a:extLst>
              </p:cNvPr>
              <p:cNvPicPr>
                <a:picLocks noChangeAspect="1"/>
              </p:cNvPicPr>
              <p:nvPr/>
            </p:nvPicPr>
            <p:blipFill>
              <a:blip r:embed="rId4"/>
              <a:stretch>
                <a:fillRect/>
              </a:stretch>
            </p:blipFill>
            <p:spPr>
              <a:xfrm>
                <a:off x="7043057" y="1027906"/>
                <a:ext cx="4868928" cy="4730993"/>
              </a:xfrm>
              <a:prstGeom prst="rect">
                <a:avLst/>
              </a:prstGeom>
            </p:spPr>
          </p:pic>
          <p:pic>
            <p:nvPicPr>
              <p:cNvPr id="7" name="Picture 6">
                <a:extLst>
                  <a:ext uri="{FF2B5EF4-FFF2-40B4-BE49-F238E27FC236}">
                    <a16:creationId xmlns:a16="http://schemas.microsoft.com/office/drawing/2014/main" id="{D76985B8-3749-994B-AC99-93CA3DD6B950}"/>
                  </a:ext>
                </a:extLst>
              </p:cNvPr>
              <p:cNvPicPr>
                <a:picLocks noChangeAspect="1"/>
              </p:cNvPicPr>
              <p:nvPr/>
            </p:nvPicPr>
            <p:blipFill>
              <a:blip r:embed="rId5"/>
              <a:stretch>
                <a:fillRect/>
              </a:stretch>
            </p:blipFill>
            <p:spPr>
              <a:xfrm>
                <a:off x="10677769" y="2245167"/>
                <a:ext cx="1234216" cy="2959252"/>
              </a:xfrm>
              <a:prstGeom prst="rect">
                <a:avLst/>
              </a:prstGeom>
            </p:spPr>
          </p:pic>
        </p:grpSp>
        <p:sp>
          <p:nvSpPr>
            <p:cNvPr id="9" name="TextBox 8">
              <a:extLst>
                <a:ext uri="{FF2B5EF4-FFF2-40B4-BE49-F238E27FC236}">
                  <a16:creationId xmlns:a16="http://schemas.microsoft.com/office/drawing/2014/main" id="{8AB6122A-D748-2F97-2905-AEBCB0DBEBA9}"/>
                </a:ext>
              </a:extLst>
            </p:cNvPr>
            <p:cNvSpPr txBox="1"/>
            <p:nvPr/>
          </p:nvSpPr>
          <p:spPr>
            <a:xfrm>
              <a:off x="7043057" y="5830388"/>
              <a:ext cx="4724400" cy="646331"/>
            </a:xfrm>
            <a:prstGeom prst="rect">
              <a:avLst/>
            </a:prstGeom>
            <a:noFill/>
          </p:spPr>
          <p:txBody>
            <a:bodyPr wrap="square" rtlCol="0">
              <a:spAutoFit/>
            </a:bodyPr>
            <a:lstStyle/>
            <a:p>
              <a:r>
                <a:rPr lang="en-AU" sz="1200" dirty="0"/>
                <a:t>Simulation of charged particle in presence of magnetic field aligned with the z-axis, with magnetic field strength increasing linearly in the x-direction</a:t>
              </a:r>
            </a:p>
          </p:txBody>
        </p:sp>
      </p:grpSp>
    </p:spTree>
    <p:extLst>
      <p:ext uri="{BB962C8B-B14F-4D97-AF65-F5344CB8AC3E}">
        <p14:creationId xmlns:p14="http://schemas.microsoft.com/office/powerpoint/2010/main" val="2498469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FFB9C-164B-53B7-7F1E-52107AC785A3}"/>
              </a:ext>
            </a:extLst>
          </p:cNvPr>
          <p:cNvSpPr>
            <a:spLocks noGrp="1"/>
          </p:cNvSpPr>
          <p:nvPr>
            <p:ph type="title"/>
          </p:nvPr>
        </p:nvSpPr>
        <p:spPr>
          <a:xfrm>
            <a:off x="945775" y="486165"/>
            <a:ext cx="4783697" cy="613864"/>
          </a:xfrm>
        </p:spPr>
        <p:txBody>
          <a:bodyPr vert="horz" lIns="91440" tIns="45720" rIns="91440" bIns="45720" rtlCol="0" anchor="b">
            <a:normAutofit fontScale="90000"/>
          </a:bodyPr>
          <a:lstStyle/>
          <a:p>
            <a:r>
              <a:rPr lang="en-US" sz="4000" kern="1200" dirty="0">
                <a:solidFill>
                  <a:schemeClr val="tx1"/>
                </a:solidFill>
                <a:latin typeface="+mj-lt"/>
                <a:ea typeface="+mj-ea"/>
                <a:cs typeface="+mj-cs"/>
              </a:rPr>
              <a:t>Magnetic tension</a:t>
            </a:r>
          </a:p>
        </p:txBody>
      </p:sp>
      <p:sp>
        <p:nvSpPr>
          <p:cNvPr id="6" name="TextBox 5">
            <a:extLst>
              <a:ext uri="{FF2B5EF4-FFF2-40B4-BE49-F238E27FC236}">
                <a16:creationId xmlns:a16="http://schemas.microsoft.com/office/drawing/2014/main" id="{08C503F3-AE8E-AF28-2891-76B854024D2E}"/>
              </a:ext>
            </a:extLst>
          </p:cNvPr>
          <p:cNvSpPr txBox="1"/>
          <p:nvPr/>
        </p:nvSpPr>
        <p:spPr>
          <a:xfrm>
            <a:off x="945774" y="1218750"/>
            <a:ext cx="4783697" cy="145895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Magnetic tension is a restoring force that acts to oppose curvature in magnetic field lines.</a:t>
            </a:r>
          </a:p>
        </p:txBody>
      </p:sp>
      <p:pic>
        <p:nvPicPr>
          <p:cNvPr id="5" name="Picture 4">
            <a:extLst>
              <a:ext uri="{FF2B5EF4-FFF2-40B4-BE49-F238E27FC236}">
                <a16:creationId xmlns:a16="http://schemas.microsoft.com/office/drawing/2014/main" id="{F7EB0F35-BF8C-3A67-8E85-B12F0644A4C4}"/>
              </a:ext>
            </a:extLst>
          </p:cNvPr>
          <p:cNvPicPr>
            <a:picLocks noChangeAspect="1"/>
          </p:cNvPicPr>
          <p:nvPr/>
        </p:nvPicPr>
        <p:blipFill>
          <a:blip r:embed="rId2"/>
          <a:stretch>
            <a:fillRect/>
          </a:stretch>
        </p:blipFill>
        <p:spPr>
          <a:xfrm>
            <a:off x="6096000" y="486165"/>
            <a:ext cx="5365375" cy="2924128"/>
          </a:xfrm>
          <a:prstGeom prst="rect">
            <a:avLst/>
          </a:prstGeom>
        </p:spPr>
      </p:pic>
      <p:sp>
        <p:nvSpPr>
          <p:cNvPr id="3" name="Title 1">
            <a:extLst>
              <a:ext uri="{FF2B5EF4-FFF2-40B4-BE49-F238E27FC236}">
                <a16:creationId xmlns:a16="http://schemas.microsoft.com/office/drawing/2014/main" id="{263D2774-F507-B10F-D7F2-890EE78B9C42}"/>
              </a:ext>
            </a:extLst>
          </p:cNvPr>
          <p:cNvSpPr txBox="1">
            <a:spLocks/>
          </p:cNvSpPr>
          <p:nvPr/>
        </p:nvSpPr>
        <p:spPr>
          <a:xfrm>
            <a:off x="1108335" y="3566430"/>
            <a:ext cx="4783697" cy="613864"/>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Magnetic diffusion</a:t>
            </a:r>
          </a:p>
        </p:txBody>
      </p:sp>
      <p:sp>
        <p:nvSpPr>
          <p:cNvPr id="4" name="TextBox 3">
            <a:extLst>
              <a:ext uri="{FF2B5EF4-FFF2-40B4-BE49-F238E27FC236}">
                <a16:creationId xmlns:a16="http://schemas.microsoft.com/office/drawing/2014/main" id="{79566B0D-6671-98D3-4910-7B093A1233C9}"/>
              </a:ext>
            </a:extLst>
          </p:cNvPr>
          <p:cNvSpPr txBox="1"/>
          <p:nvPr/>
        </p:nvSpPr>
        <p:spPr>
          <a:xfrm>
            <a:off x="945774" y="4510590"/>
            <a:ext cx="4783697" cy="145895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In non-ideal MHD, finite resistance means magnetic field can diffuse, losing strength.</a:t>
            </a:r>
          </a:p>
        </p:txBody>
      </p:sp>
      <p:pic>
        <p:nvPicPr>
          <p:cNvPr id="8" name="Picture 7">
            <a:extLst>
              <a:ext uri="{FF2B5EF4-FFF2-40B4-BE49-F238E27FC236}">
                <a16:creationId xmlns:a16="http://schemas.microsoft.com/office/drawing/2014/main" id="{07847A57-C1F9-86BE-A131-53EC47138644}"/>
              </a:ext>
            </a:extLst>
          </p:cNvPr>
          <p:cNvPicPr>
            <a:picLocks noChangeAspect="1"/>
          </p:cNvPicPr>
          <p:nvPr/>
        </p:nvPicPr>
        <p:blipFill>
          <a:blip r:embed="rId3"/>
          <a:stretch>
            <a:fillRect/>
          </a:stretch>
        </p:blipFill>
        <p:spPr>
          <a:xfrm>
            <a:off x="2118359" y="5554780"/>
            <a:ext cx="2438525" cy="463574"/>
          </a:xfrm>
          <a:prstGeom prst="rect">
            <a:avLst/>
          </a:prstGeom>
        </p:spPr>
      </p:pic>
      <p:pic>
        <p:nvPicPr>
          <p:cNvPr id="10" name="Picture 9">
            <a:extLst>
              <a:ext uri="{FF2B5EF4-FFF2-40B4-BE49-F238E27FC236}">
                <a16:creationId xmlns:a16="http://schemas.microsoft.com/office/drawing/2014/main" id="{75407662-A931-97AE-5D06-78390C2E92C8}"/>
              </a:ext>
            </a:extLst>
          </p:cNvPr>
          <p:cNvPicPr>
            <a:picLocks noChangeAspect="1"/>
          </p:cNvPicPr>
          <p:nvPr/>
        </p:nvPicPr>
        <p:blipFill>
          <a:blip r:embed="rId4"/>
          <a:stretch>
            <a:fillRect/>
          </a:stretch>
        </p:blipFill>
        <p:spPr>
          <a:xfrm>
            <a:off x="2128513" y="2417343"/>
            <a:ext cx="1371670" cy="520727"/>
          </a:xfrm>
          <a:prstGeom prst="rect">
            <a:avLst/>
          </a:prstGeom>
        </p:spPr>
      </p:pic>
      <p:pic>
        <p:nvPicPr>
          <p:cNvPr id="12" name="Picture 11">
            <a:extLst>
              <a:ext uri="{FF2B5EF4-FFF2-40B4-BE49-F238E27FC236}">
                <a16:creationId xmlns:a16="http://schemas.microsoft.com/office/drawing/2014/main" id="{0FB83575-FFC4-F777-FAA2-7F229EF45D37}"/>
              </a:ext>
            </a:extLst>
          </p:cNvPr>
          <p:cNvPicPr>
            <a:picLocks noChangeAspect="1"/>
          </p:cNvPicPr>
          <p:nvPr/>
        </p:nvPicPr>
        <p:blipFill>
          <a:blip r:embed="rId5"/>
          <a:stretch>
            <a:fillRect/>
          </a:stretch>
        </p:blipFill>
        <p:spPr>
          <a:xfrm>
            <a:off x="7937269" y="3869895"/>
            <a:ext cx="1682836" cy="1435174"/>
          </a:xfrm>
          <a:prstGeom prst="rect">
            <a:avLst/>
          </a:prstGeom>
        </p:spPr>
      </p:pic>
      <p:sp>
        <p:nvSpPr>
          <p:cNvPr id="13" name="TextBox 12">
            <a:extLst>
              <a:ext uri="{FF2B5EF4-FFF2-40B4-BE49-F238E27FC236}">
                <a16:creationId xmlns:a16="http://schemas.microsoft.com/office/drawing/2014/main" id="{C6EEA0E1-F84C-66E7-9E19-476B9A8AE670}"/>
              </a:ext>
            </a:extLst>
          </p:cNvPr>
          <p:cNvSpPr txBox="1"/>
          <p:nvPr/>
        </p:nvSpPr>
        <p:spPr>
          <a:xfrm>
            <a:off x="6299200" y="5384800"/>
            <a:ext cx="4783697" cy="276999"/>
          </a:xfrm>
          <a:prstGeom prst="rect">
            <a:avLst/>
          </a:prstGeom>
          <a:noFill/>
        </p:spPr>
        <p:txBody>
          <a:bodyPr wrap="square" rtlCol="0">
            <a:spAutoFit/>
          </a:bodyPr>
          <a:lstStyle/>
          <a:p>
            <a:r>
              <a:rPr lang="en-AU" sz="1200" dirty="0"/>
              <a:t>Magnetic field lines diffuse from high density to low density</a:t>
            </a:r>
          </a:p>
        </p:txBody>
      </p:sp>
    </p:spTree>
    <p:extLst>
      <p:ext uri="{BB962C8B-B14F-4D97-AF65-F5344CB8AC3E}">
        <p14:creationId xmlns:p14="http://schemas.microsoft.com/office/powerpoint/2010/main" val="760807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5C97A0-EF54-3A65-5AB0-437A75D40190}"/>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Plasmas and Alfven waves</a:t>
            </a:r>
          </a:p>
        </p:txBody>
      </p:sp>
      <p:sp>
        <p:nvSpPr>
          <p:cNvPr id="4" name="TextBox 3">
            <a:extLst>
              <a:ext uri="{FF2B5EF4-FFF2-40B4-BE49-F238E27FC236}">
                <a16:creationId xmlns:a16="http://schemas.microsoft.com/office/drawing/2014/main" id="{E9611879-D268-08D0-CEEB-A9F2EC84F079}"/>
              </a:ext>
            </a:extLst>
          </p:cNvPr>
          <p:cNvSpPr txBox="1"/>
          <p:nvPr/>
        </p:nvSpPr>
        <p:spPr>
          <a:xfrm>
            <a:off x="838200" y="2434201"/>
            <a:ext cx="3822189" cy="37427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Due to magnetic tension, perturbation to magnetic field in plasma will result in restoring force.</a:t>
            </a:r>
          </a:p>
          <a:p>
            <a:pPr marL="285750" indent="-228600">
              <a:lnSpc>
                <a:spcPct val="90000"/>
              </a:lnSpc>
              <a:spcAft>
                <a:spcPts val="600"/>
              </a:spcAft>
              <a:buFont typeface="Arial" panose="020B0604020202020204" pitchFamily="34" charset="0"/>
              <a:buChar char="•"/>
            </a:pPr>
            <a:r>
              <a:rPr lang="en-US" sz="2000" dirty="0"/>
              <a:t>This restoring force will result in an oscillation in magnetic field, as well as the Plasma it is frozen in.</a:t>
            </a:r>
          </a:p>
          <a:p>
            <a:pPr marL="285750" indent="-228600">
              <a:lnSpc>
                <a:spcPct val="90000"/>
              </a:lnSpc>
              <a:spcAft>
                <a:spcPts val="600"/>
              </a:spcAft>
              <a:buFont typeface="Arial" panose="020B0604020202020204" pitchFamily="34" charset="0"/>
              <a:buChar char="•"/>
            </a:pPr>
            <a:r>
              <a:rPr lang="en-US" sz="2000" dirty="0"/>
              <a:t>These disturbances will then travel out in waves, know as Alfven waves.</a:t>
            </a:r>
          </a:p>
        </p:txBody>
      </p:sp>
      <p:sp>
        <p:nvSpPr>
          <p:cNvPr id="5" name="TextBox 4">
            <a:extLst>
              <a:ext uri="{FF2B5EF4-FFF2-40B4-BE49-F238E27FC236}">
                <a16:creationId xmlns:a16="http://schemas.microsoft.com/office/drawing/2014/main" id="{4B25245A-20E0-FCD5-5077-82564DCB8B3A}"/>
              </a:ext>
            </a:extLst>
          </p:cNvPr>
          <p:cNvSpPr txBox="1"/>
          <p:nvPr/>
        </p:nvSpPr>
        <p:spPr>
          <a:xfrm>
            <a:off x="7116417" y="6176963"/>
            <a:ext cx="5072534" cy="323165"/>
          </a:xfrm>
          <a:prstGeom prst="rect">
            <a:avLst/>
          </a:prstGeom>
          <a:noFill/>
        </p:spPr>
        <p:txBody>
          <a:bodyPr wrap="square" rtlCol="0">
            <a:spAutoFit/>
          </a:bodyPr>
          <a:lstStyle/>
          <a:p>
            <a:r>
              <a:rPr lang="en-AU" sz="1500" dirty="0"/>
              <a:t>Credit: </a:t>
            </a:r>
            <a:r>
              <a:rPr lang="en-US" sz="1500" b="0" i="0" dirty="0">
                <a:solidFill>
                  <a:srgbClr val="333333"/>
                </a:solidFill>
                <a:effectLst/>
                <a:latin typeface="-apple-system"/>
              </a:rPr>
              <a:t>Encyclopedia of Geomagnetism and Paleomagnetism</a:t>
            </a:r>
            <a:endParaRPr lang="en-AU" sz="1500" dirty="0"/>
          </a:p>
        </p:txBody>
      </p:sp>
      <p:pic>
        <p:nvPicPr>
          <p:cNvPr id="3" name="Picture 2">
            <a:extLst>
              <a:ext uri="{FF2B5EF4-FFF2-40B4-BE49-F238E27FC236}">
                <a16:creationId xmlns:a16="http://schemas.microsoft.com/office/drawing/2014/main" id="{49D82727-724E-BD5E-880D-08EB772AEB1D}"/>
              </a:ext>
            </a:extLst>
          </p:cNvPr>
          <p:cNvPicPr>
            <a:picLocks noChangeAspect="1"/>
          </p:cNvPicPr>
          <p:nvPr/>
        </p:nvPicPr>
        <p:blipFill>
          <a:blip r:embed="rId3"/>
          <a:stretch>
            <a:fillRect/>
          </a:stretch>
        </p:blipFill>
        <p:spPr>
          <a:xfrm>
            <a:off x="7116417" y="1417983"/>
            <a:ext cx="4901094" cy="4585251"/>
          </a:xfrm>
          <a:prstGeom prst="rect">
            <a:avLst/>
          </a:prstGeom>
        </p:spPr>
      </p:pic>
    </p:spTree>
    <p:extLst>
      <p:ext uri="{BB962C8B-B14F-4D97-AF65-F5344CB8AC3E}">
        <p14:creationId xmlns:p14="http://schemas.microsoft.com/office/powerpoint/2010/main" val="350772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6999</TotalTime>
  <Words>3408</Words>
  <Application>Microsoft Office PowerPoint</Application>
  <PresentationFormat>Widescreen</PresentationFormat>
  <Paragraphs>185</Paragraphs>
  <Slides>16</Slides>
  <Notes>15</Notes>
  <HiddenSlides>2</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-apple-system</vt:lpstr>
      <vt:lpstr>Arial</vt:lpstr>
      <vt:lpstr>Arial Black</vt:lpstr>
      <vt:lpstr>Calibri</vt:lpstr>
      <vt:lpstr>Calibri Light</vt:lpstr>
      <vt:lpstr>Cambria Math</vt:lpstr>
      <vt:lpstr>Lora</vt:lpstr>
      <vt:lpstr>Open Sans</vt:lpstr>
      <vt:lpstr>Office Theme</vt:lpstr>
      <vt:lpstr>Studying the merger of two black holes</vt:lpstr>
      <vt:lpstr>General relativity</vt:lpstr>
      <vt:lpstr>Kerr black holes and frame dragging</vt:lpstr>
      <vt:lpstr>Binary black holes</vt:lpstr>
      <vt:lpstr>Detour to MHD and plasmas</vt:lpstr>
      <vt:lpstr>Alfvén's theorem/flux freezing</vt:lpstr>
      <vt:lpstr>Magnetic pressure</vt:lpstr>
      <vt:lpstr>Magnetic tension</vt:lpstr>
      <vt:lpstr>Plasmas and Alfven waves</vt:lpstr>
      <vt:lpstr>Magnetic reconnection</vt:lpstr>
      <vt:lpstr>Question</vt:lpstr>
      <vt:lpstr>EM and GR analogy</vt:lpstr>
      <vt:lpstr>Similarities</vt:lpstr>
      <vt:lpstr>Gravitational reconnection</vt:lpstr>
      <vt:lpstr>Gravitational Alfven waves?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proposal</dc:title>
  <dc:creator>Jordan Moncrieff (22968254)</dc:creator>
  <cp:lastModifiedBy>Jordan Moncrieff (22968254)</cp:lastModifiedBy>
  <cp:revision>1</cp:revision>
  <dcterms:created xsi:type="dcterms:W3CDTF">2023-04-15T09:35:38Z</dcterms:created>
  <dcterms:modified xsi:type="dcterms:W3CDTF">2023-04-27T17:17:28Z</dcterms:modified>
</cp:coreProperties>
</file>